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472" r:id="rId2"/>
    <p:sldId id="473" r:id="rId3"/>
    <p:sldId id="339" r:id="rId4"/>
    <p:sldId id="341" r:id="rId5"/>
    <p:sldId id="340" r:id="rId6"/>
    <p:sldId id="368" r:id="rId7"/>
    <p:sldId id="371" r:id="rId8"/>
    <p:sldId id="342" r:id="rId9"/>
    <p:sldId id="257" r:id="rId10"/>
    <p:sldId id="259" r:id="rId11"/>
    <p:sldId id="325" r:id="rId12"/>
    <p:sldId id="326" r:id="rId13"/>
    <p:sldId id="334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43" r:id="rId22"/>
    <p:sldId id="344" r:id="rId23"/>
    <p:sldId id="346" r:id="rId24"/>
    <p:sldId id="347" r:id="rId25"/>
    <p:sldId id="348" r:id="rId26"/>
    <p:sldId id="349" r:id="rId27"/>
    <p:sldId id="350" r:id="rId28"/>
    <p:sldId id="352" r:id="rId29"/>
    <p:sldId id="353" r:id="rId30"/>
    <p:sldId id="358" r:id="rId31"/>
    <p:sldId id="383" r:id="rId32"/>
    <p:sldId id="478" r:id="rId33"/>
    <p:sldId id="384" r:id="rId34"/>
    <p:sldId id="382" r:id="rId35"/>
    <p:sldId id="379" r:id="rId36"/>
    <p:sldId id="476" r:id="rId37"/>
    <p:sldId id="475" r:id="rId38"/>
    <p:sldId id="479" r:id="rId39"/>
    <p:sldId id="477" r:id="rId40"/>
    <p:sldId id="363" r:id="rId41"/>
    <p:sldId id="320" r:id="rId42"/>
    <p:sldId id="345" r:id="rId43"/>
    <p:sldId id="369" r:id="rId44"/>
    <p:sldId id="370" r:id="rId45"/>
    <p:sldId id="372" r:id="rId46"/>
    <p:sldId id="374" r:id="rId47"/>
    <p:sldId id="373" r:id="rId48"/>
    <p:sldId id="484" r:id="rId49"/>
    <p:sldId id="487" r:id="rId50"/>
    <p:sldId id="486" r:id="rId51"/>
    <p:sldId id="485" r:id="rId52"/>
    <p:sldId id="322" r:id="rId53"/>
    <p:sldId id="376" r:id="rId54"/>
    <p:sldId id="377" r:id="rId55"/>
    <p:sldId id="380" r:id="rId56"/>
    <p:sldId id="468" r:id="rId57"/>
    <p:sldId id="469" r:id="rId58"/>
    <p:sldId id="470" r:id="rId59"/>
    <p:sldId id="471" r:id="rId60"/>
    <p:sldId id="385" r:id="rId61"/>
    <p:sldId id="386" r:id="rId62"/>
    <p:sldId id="388" r:id="rId63"/>
    <p:sldId id="387" r:id="rId64"/>
    <p:sldId id="488" r:id="rId65"/>
    <p:sldId id="391" r:id="rId66"/>
    <p:sldId id="466" r:id="rId67"/>
    <p:sldId id="467" r:id="rId68"/>
    <p:sldId id="464" r:id="rId69"/>
    <p:sldId id="480" r:id="rId7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CC00"/>
    <a:srgbClr val="FF99FF"/>
    <a:srgbClr val="663300"/>
    <a:srgbClr val="CC9900"/>
    <a:srgbClr val="FFCC99"/>
    <a:srgbClr val="FFFF99"/>
    <a:srgbClr val="333399"/>
    <a:srgbClr val="00338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aximized" horzBarState="maximized"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498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78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AEEAA1-9D27-45CD-AC76-CB0E760F078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6D216D-33E7-4852-9198-5CF279FD43B0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Cubmaster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BB45B593-7952-4B3A-810C-06AC73696E12}" type="parTrans" cxnId="{3A335AD9-F304-45A2-AE7F-8A68A1ADB91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C156689-B645-42AB-ABB4-2C259B9DDE97}" type="sibTrans" cxnId="{3A335AD9-F304-45A2-AE7F-8A68A1ADB91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F38802-C929-4ACF-943C-2C5A0237DA78}" type="asst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Asst. Cubmaster</a:t>
          </a:r>
        </a:p>
        <a:p>
          <a:endParaRPr lang="en-US" dirty="0">
            <a:solidFill>
              <a:schemeClr val="tx1"/>
            </a:solidFill>
          </a:endParaRPr>
        </a:p>
      </dgm:t>
    </dgm:pt>
    <dgm:pt modelId="{F402162B-BD9F-4A1B-BC8F-340817412E4E}" type="parTrans" cxnId="{2793A722-D73A-4D1E-9AC5-24FAC4D292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0915FAF-1B9F-41A3-898B-D0C4105A8201}" type="sibTrans" cxnId="{2793A722-D73A-4D1E-9AC5-24FAC4D292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D111D90-C6E6-421F-8634-95F2A7141ABE}">
      <dgm:prSet phldrT="[Text]"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Den Leader 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E0F0E51A-EE3A-44D5-A9D9-4AA7A9FE36C6}" type="parTrans" cxnId="{90AA2147-A656-47F8-837A-AC1AC379484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72B01F-1B8D-4406-8A8F-EE1E5939522F}" type="sibTrans" cxnId="{90AA2147-A656-47F8-837A-AC1AC379484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5DB8C50-3E44-46E5-BF8F-6BAF92E30015}">
      <dgm:prSet phldrT="[Text]"/>
      <dgm:spPr>
        <a:solidFill>
          <a:srgbClr val="FF5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Den Leader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43C60CFA-72F7-460D-9476-0A4295CA3251}" type="parTrans" cxnId="{7A2B0606-FC15-4D55-BE2A-A7BF62C21F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0A6E7F5-5BA1-4090-B8A4-2A0DF01F248B}" type="sibTrans" cxnId="{7A2B0606-FC15-4D55-BE2A-A7BF62C21F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A71C9AE-3A47-4106-99E5-DEC88BE8DDAA}">
      <dgm:prSet phldrT="[Text]"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Den Leader 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376F52DF-E580-4578-9597-7B516AA2D574}" type="parTrans" cxnId="{BE14B85E-96A8-4A36-B3C7-E78480C8E4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3FF9AD9-AC92-4B6C-BE32-8261CD00057A}" type="sibTrans" cxnId="{BE14B85E-96A8-4A36-B3C7-E78480C8E4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66458FC-1E37-4280-8A05-61D2250ACC8D}">
      <dgm:prSet phldrT="[Text]"/>
      <dgm:spPr>
        <a:solidFill>
          <a:srgbClr val="FFFF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Den Leader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31DA563C-4DF5-4620-A29B-6DE653991E10}" type="parTrans" cxnId="{2ECC71C4-95EC-43B4-8984-B3DB3647521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DAEE3DF-18A1-4CEE-BE50-1B88587C8060}" type="sibTrans" cxnId="{2ECC71C4-95EC-43B4-8984-B3DB3647521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A677076-3CF2-4E42-AE74-649DD923D63F}" type="asst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Asst. Den Leader</a:t>
          </a:r>
        </a:p>
        <a:p>
          <a:endParaRPr lang="en-US" dirty="0" smtClean="0">
            <a:solidFill>
              <a:schemeClr val="tx1"/>
            </a:solidFill>
          </a:endParaRPr>
        </a:p>
      </dgm:t>
    </dgm:pt>
    <dgm:pt modelId="{FDB28CF2-C65F-4AA9-963B-B51F9403100F}" type="parTrans" cxnId="{4A8BC0C8-ED2C-4C35-8F9A-58DA81EC29B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BCC3909-EAE8-41C9-9CFC-E37F605F83B5}" type="sibTrans" cxnId="{4A8BC0C8-ED2C-4C35-8F9A-58DA81EC29B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26CA601-63AF-415A-97E3-28B468FC9A86}" type="asst">
      <dgm:prSet/>
      <dgm:spPr>
        <a:solidFill>
          <a:srgbClr val="FFCC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Comm. Member </a:t>
          </a:r>
        </a:p>
        <a:p>
          <a:endParaRPr lang="en-US" dirty="0">
            <a:solidFill>
              <a:schemeClr val="tx1"/>
            </a:solidFill>
          </a:endParaRPr>
        </a:p>
      </dgm:t>
    </dgm:pt>
    <dgm:pt modelId="{80ED340B-6285-46B1-BFC1-1786D4AA844A}" type="parTrans" cxnId="{C329AE06-A464-48CB-9EA3-29A256008F6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22D7A9B-465F-46B1-BA6C-6654CAEB6410}" type="sibTrans" cxnId="{C329AE06-A464-48CB-9EA3-29A256008F6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AB98286-26F5-4F72-9130-416F05B2ED4B}" type="asst">
      <dgm:prSet/>
      <dgm:spPr>
        <a:solidFill>
          <a:srgbClr val="FF5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Asst. Den Leader</a:t>
          </a:r>
        </a:p>
        <a:p>
          <a:endParaRPr lang="en-US" dirty="0" smtClean="0">
            <a:solidFill>
              <a:schemeClr val="tx1"/>
            </a:solidFill>
          </a:endParaRPr>
        </a:p>
      </dgm:t>
    </dgm:pt>
    <dgm:pt modelId="{8554B594-15F1-4FBA-8B0A-7F81A347DC1E}" type="parTrans" cxnId="{957F8664-09DA-4BAA-8DC5-77D20CE3424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A7736C9-F2DD-49F2-8028-64F466ED22CE}" type="sibTrans" cxnId="{957F8664-09DA-4BAA-8DC5-77D20CE3424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B162805-926B-4CCE-8337-0F0CF87B53AD}" type="asst">
      <dgm:prSet/>
      <dgm:spPr>
        <a:solidFill>
          <a:srgbClr val="FF5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Comm. Member  </a:t>
          </a:r>
        </a:p>
        <a:p>
          <a:endParaRPr lang="en-US" dirty="0" smtClean="0">
            <a:solidFill>
              <a:schemeClr val="tx1"/>
            </a:solidFill>
          </a:endParaRPr>
        </a:p>
      </dgm:t>
    </dgm:pt>
    <dgm:pt modelId="{2F502C54-0B3A-4B69-898C-541039499D79}" type="parTrans" cxnId="{5369A3E6-B701-4DB2-A927-7BD1E253298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EFD2052-2DAE-47E8-95A8-74D5EDD911C7}" type="sibTrans" cxnId="{5369A3E6-B701-4DB2-A927-7BD1E253298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D7807D9-15FB-4EEA-B861-83916E09F07C}" type="asst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Asst. Den Leader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64960B8F-303F-4168-AE10-D840133576DE}" type="parTrans" cxnId="{D18767BF-2D69-486F-934A-5BF9EBBE9CC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19E3CDD-43CB-4323-85DD-EC5A5224BC3F}" type="sibTrans" cxnId="{D18767BF-2D69-486F-934A-5BF9EBBE9CC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24EF3D9-CF8D-40E8-B6A6-33937098672D}" type="asst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Comm. Member</a:t>
          </a:r>
        </a:p>
        <a:p>
          <a:endParaRPr lang="en-US" dirty="0" smtClean="0">
            <a:solidFill>
              <a:schemeClr val="tx1"/>
            </a:solidFill>
          </a:endParaRPr>
        </a:p>
      </dgm:t>
    </dgm:pt>
    <dgm:pt modelId="{B13D21A6-3785-488F-B56E-473A00E71587}" type="parTrans" cxnId="{D5AB6067-3FCD-4A03-9103-BA3A847453D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8598933-E1B2-4263-8D73-1085FAF13EFE}" type="sibTrans" cxnId="{D5AB6067-3FCD-4A03-9103-BA3A847453D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CDCC23A-9E1B-46D2-A62B-18D9E8A335A7}" type="asst">
      <dgm:prSet/>
      <dgm:spPr>
        <a:solidFill>
          <a:srgbClr val="FFFF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Asst. Den Leader </a:t>
          </a:r>
        </a:p>
        <a:p>
          <a:endParaRPr lang="en-US" dirty="0">
            <a:solidFill>
              <a:schemeClr val="tx1"/>
            </a:solidFill>
          </a:endParaRPr>
        </a:p>
      </dgm:t>
    </dgm:pt>
    <dgm:pt modelId="{B59C143E-9B0C-4F99-A975-120E1388A9E1}" type="parTrans" cxnId="{2FE2E801-98BD-4E93-A46E-E81FBACBE9C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B62E704-D8B2-4209-8970-B7B1AF2F6C99}" type="sibTrans" cxnId="{2FE2E801-98BD-4E93-A46E-E81FBACBE9C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8932CCC-F390-4269-89A6-534CA96C3607}" type="asst">
      <dgm:prSet/>
      <dgm:spPr>
        <a:solidFill>
          <a:srgbClr val="FFFF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Comm. Member 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0419F27E-1373-4160-9046-FD863325F70F}" type="parTrans" cxnId="{0D8D056A-6DD9-4E00-97FE-3C11AED33E5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F7AF618-C7E2-4FA7-9E89-CE05FA150D06}" type="sibTrans" cxnId="{0D8D056A-6DD9-4E00-97FE-3C11AED33E5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8759D04-65B7-4ED4-B210-0D27893C4046}">
      <dgm:prSet/>
      <dgm:spPr/>
      <dgm:t>
        <a:bodyPr/>
        <a:lstStyle/>
        <a:p>
          <a:r>
            <a:rPr lang="en-US" b="1" u="sng" dirty="0" smtClean="0">
              <a:solidFill>
                <a:schemeClr val="tx1"/>
              </a:solidFill>
            </a:rPr>
            <a:t>DEN 4              </a:t>
          </a:r>
          <a:r>
            <a:rPr lang="en-US" i="1" dirty="0" smtClean="0">
              <a:solidFill>
                <a:schemeClr val="tx1"/>
              </a:solidFill>
            </a:rPr>
            <a:t>Tigers (1</a:t>
          </a:r>
          <a:r>
            <a:rPr lang="en-US" i="1" baseline="30000" dirty="0" smtClean="0">
              <a:solidFill>
                <a:schemeClr val="tx1"/>
              </a:solidFill>
            </a:rPr>
            <a:t>st</a:t>
          </a:r>
          <a:r>
            <a:rPr lang="en-US" i="1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8E161D0E-39D1-4434-A20D-84215643CCAA}" type="parTrans" cxnId="{ABDC6850-5DCD-4A3E-B09C-697BAC02DD1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17E58DD-FD52-4373-85CF-58E3AF2B658E}" type="sibTrans" cxnId="{ABDC6850-5DCD-4A3E-B09C-697BAC02DD1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A64ED6-1E1F-4EBA-B84B-5F93D0D50B24}">
      <dgm:prSet/>
      <dgm:spPr/>
      <dgm:t>
        <a:bodyPr/>
        <a:lstStyle/>
        <a:p>
          <a:r>
            <a:rPr lang="en-US" b="1" u="sng" dirty="0" smtClean="0">
              <a:solidFill>
                <a:schemeClr val="tx1"/>
              </a:solidFill>
            </a:rPr>
            <a:t>DEN 3          </a:t>
          </a:r>
          <a:r>
            <a:rPr lang="en-US" i="1" dirty="0" smtClean="0">
              <a:solidFill>
                <a:schemeClr val="tx1"/>
              </a:solidFill>
            </a:rPr>
            <a:t>Wolves (2</a:t>
          </a:r>
          <a:r>
            <a:rPr lang="en-US" i="1" baseline="30000" dirty="0" smtClean="0">
              <a:solidFill>
                <a:schemeClr val="tx1"/>
              </a:solidFill>
            </a:rPr>
            <a:t>nd</a:t>
          </a:r>
          <a:r>
            <a:rPr lang="en-US" i="1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69091BDA-62AD-447B-B181-CA42FE63DB89}" type="parTrans" cxnId="{079AF555-99EC-4618-A1BD-4A75148812C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C32D074-C3F4-4F3B-A87C-69848BDE6FF5}" type="sibTrans" cxnId="{079AF555-99EC-4618-A1BD-4A75148812C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D8DADA2-A3E2-453A-A95A-CC836522E298}">
      <dgm:prSet/>
      <dgm:spPr/>
      <dgm:t>
        <a:bodyPr/>
        <a:lstStyle/>
        <a:p>
          <a:r>
            <a:rPr lang="en-US" b="1" u="sng" dirty="0" smtClean="0">
              <a:solidFill>
                <a:schemeClr val="tx1"/>
              </a:solidFill>
            </a:rPr>
            <a:t>DEN 2</a:t>
          </a:r>
          <a:r>
            <a:rPr lang="en-US" dirty="0" smtClean="0">
              <a:solidFill>
                <a:schemeClr val="tx1"/>
              </a:solidFill>
            </a:rPr>
            <a:t>               </a:t>
          </a:r>
          <a:r>
            <a:rPr lang="en-US" i="1" dirty="0" smtClean="0">
              <a:solidFill>
                <a:schemeClr val="tx1"/>
              </a:solidFill>
            </a:rPr>
            <a:t>Bears (3</a:t>
          </a:r>
          <a:r>
            <a:rPr lang="en-US" i="1" baseline="30000" dirty="0" smtClean="0">
              <a:solidFill>
                <a:schemeClr val="tx1"/>
              </a:solidFill>
            </a:rPr>
            <a:t>rd</a:t>
          </a:r>
          <a:r>
            <a:rPr lang="en-US" i="1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ADAE3263-274A-4B8A-9B1D-A3644E9DDB60}" type="parTrans" cxnId="{19AF85A8-2C9B-4FCE-9ACD-504B79D3505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CE89E56-2677-4144-8DA3-22F65CB9D23F}" type="sibTrans" cxnId="{19AF85A8-2C9B-4FCE-9ACD-504B79D3505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842D1C8-7A4C-411F-875E-CD07DBBD1447}">
      <dgm:prSet/>
      <dgm:spPr/>
      <dgm:t>
        <a:bodyPr/>
        <a:lstStyle/>
        <a:p>
          <a:r>
            <a:rPr lang="en-US" b="1" u="sng" dirty="0" smtClean="0">
              <a:solidFill>
                <a:schemeClr val="tx1"/>
              </a:solidFill>
            </a:rPr>
            <a:t>DEN 1</a:t>
          </a:r>
          <a:r>
            <a:rPr lang="en-US" dirty="0" smtClean="0">
              <a:solidFill>
                <a:schemeClr val="tx1"/>
              </a:solidFill>
            </a:rPr>
            <a:t>        </a:t>
          </a:r>
          <a:r>
            <a:rPr lang="en-US" i="1" dirty="0" smtClean="0">
              <a:solidFill>
                <a:schemeClr val="tx1"/>
              </a:solidFill>
            </a:rPr>
            <a:t>Webelos (4</a:t>
          </a:r>
          <a:r>
            <a:rPr lang="en-US" i="1" baseline="30000" dirty="0" smtClean="0">
              <a:solidFill>
                <a:schemeClr val="tx1"/>
              </a:solidFill>
            </a:rPr>
            <a:t>th</a:t>
          </a:r>
          <a:r>
            <a:rPr lang="en-US" i="1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EEB2E0E4-5428-4125-AF56-06985338B9C4}" type="parTrans" cxnId="{C723C17E-F581-437D-96B4-85B3AC58B07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5E907B3-F693-4D43-B0AF-7BAF0A13E5DF}" type="sibTrans" cxnId="{C723C17E-F581-437D-96B4-85B3AC58B07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6115371-2929-445B-B046-A5886D7BBE23}" type="pres">
      <dgm:prSet presAssocID="{FDAEEAA1-9D27-45CD-AC76-CB0E760F078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E3AFFC9-BD54-44DE-828A-1E53CF26A27C}" type="pres">
      <dgm:prSet presAssocID="{FE6D216D-33E7-4852-9198-5CF279FD43B0}" presName="hierRoot1" presStyleCnt="0">
        <dgm:presLayoutVars>
          <dgm:hierBranch val="init"/>
        </dgm:presLayoutVars>
      </dgm:prSet>
      <dgm:spPr/>
    </dgm:pt>
    <dgm:pt modelId="{BF020DD8-E8C4-4944-8C13-6E4C1B5C0579}" type="pres">
      <dgm:prSet presAssocID="{FE6D216D-33E7-4852-9198-5CF279FD43B0}" presName="rootComposite1" presStyleCnt="0"/>
      <dgm:spPr/>
    </dgm:pt>
    <dgm:pt modelId="{4321F4BE-9047-49D2-8A2F-709D1D70399A}" type="pres">
      <dgm:prSet presAssocID="{FE6D216D-33E7-4852-9198-5CF279FD43B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634A20-41D2-4C98-93B5-D6C34F5BDB10}" type="pres">
      <dgm:prSet presAssocID="{FE6D216D-33E7-4852-9198-5CF279FD43B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E1291AC-7F9F-440A-BA0F-7FCB1ED2F821}" type="pres">
      <dgm:prSet presAssocID="{FE6D216D-33E7-4852-9198-5CF279FD43B0}" presName="hierChild2" presStyleCnt="0"/>
      <dgm:spPr/>
    </dgm:pt>
    <dgm:pt modelId="{2919A3A5-9DB9-4C9F-A950-7EA6B573761A}" type="pres">
      <dgm:prSet presAssocID="{8E161D0E-39D1-4434-A20D-84215643CCAA}" presName="Name37" presStyleLbl="parChTrans1D2" presStyleIdx="0" presStyleCnt="5"/>
      <dgm:spPr/>
      <dgm:t>
        <a:bodyPr/>
        <a:lstStyle/>
        <a:p>
          <a:endParaRPr lang="en-US"/>
        </a:p>
      </dgm:t>
    </dgm:pt>
    <dgm:pt modelId="{388863B0-1285-4901-A923-9FFE56016842}" type="pres">
      <dgm:prSet presAssocID="{D8759D04-65B7-4ED4-B210-0D27893C4046}" presName="hierRoot2" presStyleCnt="0">
        <dgm:presLayoutVars>
          <dgm:hierBranch val="init"/>
        </dgm:presLayoutVars>
      </dgm:prSet>
      <dgm:spPr/>
    </dgm:pt>
    <dgm:pt modelId="{7D3C9D51-B3A5-4A70-A392-86C51C5E1E7A}" type="pres">
      <dgm:prSet presAssocID="{D8759D04-65B7-4ED4-B210-0D27893C4046}" presName="rootComposite" presStyleCnt="0"/>
      <dgm:spPr/>
    </dgm:pt>
    <dgm:pt modelId="{F1C802C9-4F93-4B23-8062-6A2AA71B9626}" type="pres">
      <dgm:prSet presAssocID="{D8759D04-65B7-4ED4-B210-0D27893C4046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D6D0EB-9CDE-42E9-8180-2ACD4637A246}" type="pres">
      <dgm:prSet presAssocID="{D8759D04-65B7-4ED4-B210-0D27893C4046}" presName="rootConnector" presStyleLbl="node2" presStyleIdx="0" presStyleCnt="4"/>
      <dgm:spPr/>
      <dgm:t>
        <a:bodyPr/>
        <a:lstStyle/>
        <a:p>
          <a:endParaRPr lang="en-US"/>
        </a:p>
      </dgm:t>
    </dgm:pt>
    <dgm:pt modelId="{999B43CE-102D-494C-8C4D-19B7BD22BD4B}" type="pres">
      <dgm:prSet presAssocID="{D8759D04-65B7-4ED4-B210-0D27893C4046}" presName="hierChild4" presStyleCnt="0"/>
      <dgm:spPr/>
    </dgm:pt>
    <dgm:pt modelId="{E34842EC-9325-4E86-A798-FE7E5A32B1DF}" type="pres">
      <dgm:prSet presAssocID="{E0F0E51A-EE3A-44D5-A9D9-4AA7A9FE36C6}" presName="Name37" presStyleLbl="parChTrans1D3" presStyleIdx="0" presStyleCnt="4"/>
      <dgm:spPr/>
      <dgm:t>
        <a:bodyPr/>
        <a:lstStyle/>
        <a:p>
          <a:endParaRPr lang="en-US"/>
        </a:p>
      </dgm:t>
    </dgm:pt>
    <dgm:pt modelId="{F8507E0A-E4FD-40DC-8E44-274D0D89A60E}" type="pres">
      <dgm:prSet presAssocID="{0D111D90-C6E6-421F-8634-95F2A7141ABE}" presName="hierRoot2" presStyleCnt="0">
        <dgm:presLayoutVars>
          <dgm:hierBranch val="init"/>
        </dgm:presLayoutVars>
      </dgm:prSet>
      <dgm:spPr/>
    </dgm:pt>
    <dgm:pt modelId="{8EAA7719-8B1D-4D61-8DE4-FA2598F9FD8E}" type="pres">
      <dgm:prSet presAssocID="{0D111D90-C6E6-421F-8634-95F2A7141ABE}" presName="rootComposite" presStyleCnt="0"/>
      <dgm:spPr/>
    </dgm:pt>
    <dgm:pt modelId="{057EA945-1F8F-4240-992F-EFEA168660B8}" type="pres">
      <dgm:prSet presAssocID="{0D111D90-C6E6-421F-8634-95F2A7141ABE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0FFFAD-B8AD-4098-82E0-47DCA7ADE5EE}" type="pres">
      <dgm:prSet presAssocID="{0D111D90-C6E6-421F-8634-95F2A7141ABE}" presName="rootConnector" presStyleLbl="node3" presStyleIdx="0" presStyleCnt="4"/>
      <dgm:spPr/>
      <dgm:t>
        <a:bodyPr/>
        <a:lstStyle/>
        <a:p>
          <a:endParaRPr lang="en-US"/>
        </a:p>
      </dgm:t>
    </dgm:pt>
    <dgm:pt modelId="{8CF0F66B-328C-4C07-BAE3-61D03915745B}" type="pres">
      <dgm:prSet presAssocID="{0D111D90-C6E6-421F-8634-95F2A7141ABE}" presName="hierChild4" presStyleCnt="0"/>
      <dgm:spPr/>
    </dgm:pt>
    <dgm:pt modelId="{88749785-D8C8-4427-B850-3E371664D29B}" type="pres">
      <dgm:prSet presAssocID="{0D111D90-C6E6-421F-8634-95F2A7141ABE}" presName="hierChild5" presStyleCnt="0"/>
      <dgm:spPr/>
    </dgm:pt>
    <dgm:pt modelId="{E8DD751C-A72A-42D5-A649-6210BDDAA35F}" type="pres">
      <dgm:prSet presAssocID="{FDB28CF2-C65F-4AA9-963B-B51F9403100F}" presName="Name111" presStyleLbl="parChTrans1D4" presStyleIdx="0" presStyleCnt="8"/>
      <dgm:spPr/>
      <dgm:t>
        <a:bodyPr/>
        <a:lstStyle/>
        <a:p>
          <a:endParaRPr lang="en-US"/>
        </a:p>
      </dgm:t>
    </dgm:pt>
    <dgm:pt modelId="{F7B57EF4-C8F5-45AC-9230-1044F65FB04B}" type="pres">
      <dgm:prSet presAssocID="{7A677076-3CF2-4E42-AE74-649DD923D63F}" presName="hierRoot3" presStyleCnt="0">
        <dgm:presLayoutVars>
          <dgm:hierBranch val="init"/>
        </dgm:presLayoutVars>
      </dgm:prSet>
      <dgm:spPr/>
    </dgm:pt>
    <dgm:pt modelId="{EC897844-A81F-4E93-975D-45B49BFB78A2}" type="pres">
      <dgm:prSet presAssocID="{7A677076-3CF2-4E42-AE74-649DD923D63F}" presName="rootComposite3" presStyleCnt="0"/>
      <dgm:spPr/>
    </dgm:pt>
    <dgm:pt modelId="{0E95A0F0-2197-4D8E-A6E0-97AB74D157CE}" type="pres">
      <dgm:prSet presAssocID="{7A677076-3CF2-4E42-AE74-649DD923D63F}" presName="rootText3" presStyleLbl="asst3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17963C-1167-4F03-A892-65ECFBF426DF}" type="pres">
      <dgm:prSet presAssocID="{7A677076-3CF2-4E42-AE74-649DD923D63F}" presName="rootConnector3" presStyleLbl="asst3" presStyleIdx="0" presStyleCnt="8"/>
      <dgm:spPr/>
      <dgm:t>
        <a:bodyPr/>
        <a:lstStyle/>
        <a:p>
          <a:endParaRPr lang="en-US"/>
        </a:p>
      </dgm:t>
    </dgm:pt>
    <dgm:pt modelId="{992C062F-8AA3-47F5-8FFD-2FBC683FEECC}" type="pres">
      <dgm:prSet presAssocID="{7A677076-3CF2-4E42-AE74-649DD923D63F}" presName="hierChild6" presStyleCnt="0"/>
      <dgm:spPr/>
    </dgm:pt>
    <dgm:pt modelId="{03BB267E-5421-4A21-B2B6-D26ABF963013}" type="pres">
      <dgm:prSet presAssocID="{7A677076-3CF2-4E42-AE74-649DD923D63F}" presName="hierChild7" presStyleCnt="0"/>
      <dgm:spPr/>
    </dgm:pt>
    <dgm:pt modelId="{71084FCB-7F7C-4AF7-A379-6C59385E6FE9}" type="pres">
      <dgm:prSet presAssocID="{80ED340B-6285-46B1-BFC1-1786D4AA844A}" presName="Name111" presStyleLbl="parChTrans1D4" presStyleIdx="1" presStyleCnt="8"/>
      <dgm:spPr/>
      <dgm:t>
        <a:bodyPr/>
        <a:lstStyle/>
        <a:p>
          <a:endParaRPr lang="en-US"/>
        </a:p>
      </dgm:t>
    </dgm:pt>
    <dgm:pt modelId="{51A2159E-F212-4979-A5FD-0E9997B58745}" type="pres">
      <dgm:prSet presAssocID="{526CA601-63AF-415A-97E3-28B468FC9A86}" presName="hierRoot3" presStyleCnt="0">
        <dgm:presLayoutVars>
          <dgm:hierBranch val="init"/>
        </dgm:presLayoutVars>
      </dgm:prSet>
      <dgm:spPr/>
    </dgm:pt>
    <dgm:pt modelId="{32946B9C-E956-473C-895D-629017A1CDFB}" type="pres">
      <dgm:prSet presAssocID="{526CA601-63AF-415A-97E3-28B468FC9A86}" presName="rootComposite3" presStyleCnt="0"/>
      <dgm:spPr/>
    </dgm:pt>
    <dgm:pt modelId="{E51FD426-D0CE-4224-9A58-F5343ACEBDEA}" type="pres">
      <dgm:prSet presAssocID="{526CA601-63AF-415A-97E3-28B468FC9A86}" presName="rootText3" presStyleLbl="asst3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4098A3-B4B3-4C48-A71A-69E29A710314}" type="pres">
      <dgm:prSet presAssocID="{526CA601-63AF-415A-97E3-28B468FC9A86}" presName="rootConnector3" presStyleLbl="asst3" presStyleIdx="1" presStyleCnt="8"/>
      <dgm:spPr/>
      <dgm:t>
        <a:bodyPr/>
        <a:lstStyle/>
        <a:p>
          <a:endParaRPr lang="en-US"/>
        </a:p>
      </dgm:t>
    </dgm:pt>
    <dgm:pt modelId="{E780C63A-2906-4C38-A3C0-1D6491FF1A93}" type="pres">
      <dgm:prSet presAssocID="{526CA601-63AF-415A-97E3-28B468FC9A86}" presName="hierChild6" presStyleCnt="0"/>
      <dgm:spPr/>
    </dgm:pt>
    <dgm:pt modelId="{54413837-6570-49F2-A23D-57C4C4297F83}" type="pres">
      <dgm:prSet presAssocID="{526CA601-63AF-415A-97E3-28B468FC9A86}" presName="hierChild7" presStyleCnt="0"/>
      <dgm:spPr/>
    </dgm:pt>
    <dgm:pt modelId="{FB7A16EB-2004-4E14-9D29-7B1C91EE636F}" type="pres">
      <dgm:prSet presAssocID="{D8759D04-65B7-4ED4-B210-0D27893C4046}" presName="hierChild5" presStyleCnt="0"/>
      <dgm:spPr/>
    </dgm:pt>
    <dgm:pt modelId="{F9FABCE5-FD2A-477D-8FF9-A488887C572E}" type="pres">
      <dgm:prSet presAssocID="{69091BDA-62AD-447B-B181-CA42FE63DB89}" presName="Name37" presStyleLbl="parChTrans1D2" presStyleIdx="1" presStyleCnt="5"/>
      <dgm:spPr/>
      <dgm:t>
        <a:bodyPr/>
        <a:lstStyle/>
        <a:p>
          <a:endParaRPr lang="en-US"/>
        </a:p>
      </dgm:t>
    </dgm:pt>
    <dgm:pt modelId="{C0275D9C-2288-4669-AEA3-A629A342D8EE}" type="pres">
      <dgm:prSet presAssocID="{1BA64ED6-1E1F-4EBA-B84B-5F93D0D50B24}" presName="hierRoot2" presStyleCnt="0">
        <dgm:presLayoutVars>
          <dgm:hierBranch val="init"/>
        </dgm:presLayoutVars>
      </dgm:prSet>
      <dgm:spPr/>
    </dgm:pt>
    <dgm:pt modelId="{F82A77B3-E2C9-4748-9409-AA65EDFD013A}" type="pres">
      <dgm:prSet presAssocID="{1BA64ED6-1E1F-4EBA-B84B-5F93D0D50B24}" presName="rootComposite" presStyleCnt="0"/>
      <dgm:spPr/>
    </dgm:pt>
    <dgm:pt modelId="{7FF897C3-28A0-487D-9E4E-EB71134854B2}" type="pres">
      <dgm:prSet presAssocID="{1BA64ED6-1E1F-4EBA-B84B-5F93D0D50B24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F4BF19-FCD3-49DC-94CE-4EE0A9676AE7}" type="pres">
      <dgm:prSet presAssocID="{1BA64ED6-1E1F-4EBA-B84B-5F93D0D50B24}" presName="rootConnector" presStyleLbl="node2" presStyleIdx="1" presStyleCnt="4"/>
      <dgm:spPr/>
      <dgm:t>
        <a:bodyPr/>
        <a:lstStyle/>
        <a:p>
          <a:endParaRPr lang="en-US"/>
        </a:p>
      </dgm:t>
    </dgm:pt>
    <dgm:pt modelId="{C3C0BAF4-5A7E-4721-B6A7-F04DA6A422E8}" type="pres">
      <dgm:prSet presAssocID="{1BA64ED6-1E1F-4EBA-B84B-5F93D0D50B24}" presName="hierChild4" presStyleCnt="0"/>
      <dgm:spPr/>
    </dgm:pt>
    <dgm:pt modelId="{AAA75EC2-3E5D-4787-83ED-9CEBD33C7138}" type="pres">
      <dgm:prSet presAssocID="{43C60CFA-72F7-460D-9476-0A4295CA3251}" presName="Name37" presStyleLbl="parChTrans1D3" presStyleIdx="1" presStyleCnt="4"/>
      <dgm:spPr/>
      <dgm:t>
        <a:bodyPr/>
        <a:lstStyle/>
        <a:p>
          <a:endParaRPr lang="en-US"/>
        </a:p>
      </dgm:t>
    </dgm:pt>
    <dgm:pt modelId="{922DA640-8ED1-479B-BE06-1ABDC1B4B787}" type="pres">
      <dgm:prSet presAssocID="{C5DB8C50-3E44-46E5-BF8F-6BAF92E30015}" presName="hierRoot2" presStyleCnt="0">
        <dgm:presLayoutVars>
          <dgm:hierBranch val="init"/>
        </dgm:presLayoutVars>
      </dgm:prSet>
      <dgm:spPr/>
    </dgm:pt>
    <dgm:pt modelId="{47331B27-9CD8-4BC9-857F-B7A56F96B4D2}" type="pres">
      <dgm:prSet presAssocID="{C5DB8C50-3E44-46E5-BF8F-6BAF92E30015}" presName="rootComposite" presStyleCnt="0"/>
      <dgm:spPr/>
    </dgm:pt>
    <dgm:pt modelId="{38BCDF3E-8692-46B1-AA5B-9D446AA8B39C}" type="pres">
      <dgm:prSet presAssocID="{C5DB8C50-3E44-46E5-BF8F-6BAF92E30015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264C67-059A-4B3E-A02F-169A999495F2}" type="pres">
      <dgm:prSet presAssocID="{C5DB8C50-3E44-46E5-BF8F-6BAF92E30015}" presName="rootConnector" presStyleLbl="node3" presStyleIdx="1" presStyleCnt="4"/>
      <dgm:spPr/>
      <dgm:t>
        <a:bodyPr/>
        <a:lstStyle/>
        <a:p>
          <a:endParaRPr lang="en-US"/>
        </a:p>
      </dgm:t>
    </dgm:pt>
    <dgm:pt modelId="{25327C35-647B-4E55-871F-7512BB1AE0CA}" type="pres">
      <dgm:prSet presAssocID="{C5DB8C50-3E44-46E5-BF8F-6BAF92E30015}" presName="hierChild4" presStyleCnt="0"/>
      <dgm:spPr/>
    </dgm:pt>
    <dgm:pt modelId="{1DA4F41F-2520-4C11-836A-DB705A58E1DC}" type="pres">
      <dgm:prSet presAssocID="{C5DB8C50-3E44-46E5-BF8F-6BAF92E30015}" presName="hierChild5" presStyleCnt="0"/>
      <dgm:spPr/>
    </dgm:pt>
    <dgm:pt modelId="{CCA670CF-826B-4A10-BB20-899603D12CA5}" type="pres">
      <dgm:prSet presAssocID="{8554B594-15F1-4FBA-8B0A-7F81A347DC1E}" presName="Name111" presStyleLbl="parChTrans1D4" presStyleIdx="2" presStyleCnt="8"/>
      <dgm:spPr/>
      <dgm:t>
        <a:bodyPr/>
        <a:lstStyle/>
        <a:p>
          <a:endParaRPr lang="en-US"/>
        </a:p>
      </dgm:t>
    </dgm:pt>
    <dgm:pt modelId="{DE7A1BF9-A9A7-44AF-B770-A511D4DA6C76}" type="pres">
      <dgm:prSet presAssocID="{0AB98286-26F5-4F72-9130-416F05B2ED4B}" presName="hierRoot3" presStyleCnt="0">
        <dgm:presLayoutVars>
          <dgm:hierBranch val="init"/>
        </dgm:presLayoutVars>
      </dgm:prSet>
      <dgm:spPr/>
    </dgm:pt>
    <dgm:pt modelId="{831DDC86-B73A-4E18-A9FF-E570DA9EF251}" type="pres">
      <dgm:prSet presAssocID="{0AB98286-26F5-4F72-9130-416F05B2ED4B}" presName="rootComposite3" presStyleCnt="0"/>
      <dgm:spPr/>
    </dgm:pt>
    <dgm:pt modelId="{2284EB84-F44E-4602-B9E9-200EFBE7E70F}" type="pres">
      <dgm:prSet presAssocID="{0AB98286-26F5-4F72-9130-416F05B2ED4B}" presName="rootText3" presStyleLbl="asst3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DA8A1B-78EC-4268-8902-F14274D4BFCD}" type="pres">
      <dgm:prSet presAssocID="{0AB98286-26F5-4F72-9130-416F05B2ED4B}" presName="rootConnector3" presStyleLbl="asst3" presStyleIdx="2" presStyleCnt="8"/>
      <dgm:spPr/>
      <dgm:t>
        <a:bodyPr/>
        <a:lstStyle/>
        <a:p>
          <a:endParaRPr lang="en-US"/>
        </a:p>
      </dgm:t>
    </dgm:pt>
    <dgm:pt modelId="{68429F26-89BA-4D58-8BE6-2A516A06E46D}" type="pres">
      <dgm:prSet presAssocID="{0AB98286-26F5-4F72-9130-416F05B2ED4B}" presName="hierChild6" presStyleCnt="0"/>
      <dgm:spPr/>
    </dgm:pt>
    <dgm:pt modelId="{00B8DC8F-77B6-4041-B78B-00E6B418D4B4}" type="pres">
      <dgm:prSet presAssocID="{0AB98286-26F5-4F72-9130-416F05B2ED4B}" presName="hierChild7" presStyleCnt="0"/>
      <dgm:spPr/>
    </dgm:pt>
    <dgm:pt modelId="{68693626-BCC8-4709-819F-015B4744E858}" type="pres">
      <dgm:prSet presAssocID="{2F502C54-0B3A-4B69-898C-541039499D79}" presName="Name111" presStyleLbl="parChTrans1D4" presStyleIdx="3" presStyleCnt="8"/>
      <dgm:spPr/>
      <dgm:t>
        <a:bodyPr/>
        <a:lstStyle/>
        <a:p>
          <a:endParaRPr lang="en-US"/>
        </a:p>
      </dgm:t>
    </dgm:pt>
    <dgm:pt modelId="{4B0F5091-FEC3-4C16-BC06-9DCF52E8361C}" type="pres">
      <dgm:prSet presAssocID="{4B162805-926B-4CCE-8337-0F0CF87B53AD}" presName="hierRoot3" presStyleCnt="0">
        <dgm:presLayoutVars>
          <dgm:hierBranch val="init"/>
        </dgm:presLayoutVars>
      </dgm:prSet>
      <dgm:spPr/>
    </dgm:pt>
    <dgm:pt modelId="{E8409ABE-A37D-4753-BD9C-F9CB92990046}" type="pres">
      <dgm:prSet presAssocID="{4B162805-926B-4CCE-8337-0F0CF87B53AD}" presName="rootComposite3" presStyleCnt="0"/>
      <dgm:spPr/>
    </dgm:pt>
    <dgm:pt modelId="{9CFA34C5-5A34-4C9E-8B7F-83CD888E6253}" type="pres">
      <dgm:prSet presAssocID="{4B162805-926B-4CCE-8337-0F0CF87B53AD}" presName="rootText3" presStyleLbl="asst3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260EB7-E491-4A5C-951A-EAB7D790B362}" type="pres">
      <dgm:prSet presAssocID="{4B162805-926B-4CCE-8337-0F0CF87B53AD}" presName="rootConnector3" presStyleLbl="asst3" presStyleIdx="3" presStyleCnt="8"/>
      <dgm:spPr/>
      <dgm:t>
        <a:bodyPr/>
        <a:lstStyle/>
        <a:p>
          <a:endParaRPr lang="en-US"/>
        </a:p>
      </dgm:t>
    </dgm:pt>
    <dgm:pt modelId="{3CA8B15B-A8B1-4849-BB3C-E56B7833F890}" type="pres">
      <dgm:prSet presAssocID="{4B162805-926B-4CCE-8337-0F0CF87B53AD}" presName="hierChild6" presStyleCnt="0"/>
      <dgm:spPr/>
    </dgm:pt>
    <dgm:pt modelId="{7974C51E-6B72-47D1-8369-DDFB55E9F773}" type="pres">
      <dgm:prSet presAssocID="{4B162805-926B-4CCE-8337-0F0CF87B53AD}" presName="hierChild7" presStyleCnt="0"/>
      <dgm:spPr/>
    </dgm:pt>
    <dgm:pt modelId="{ADCB8E2E-64F4-46B1-B662-E5DDAA900531}" type="pres">
      <dgm:prSet presAssocID="{1BA64ED6-1E1F-4EBA-B84B-5F93D0D50B24}" presName="hierChild5" presStyleCnt="0"/>
      <dgm:spPr/>
    </dgm:pt>
    <dgm:pt modelId="{8E28A264-A0AE-4EEB-A01E-DE871C63B6EE}" type="pres">
      <dgm:prSet presAssocID="{ADAE3263-274A-4B8A-9B1D-A3644E9DDB60}" presName="Name37" presStyleLbl="parChTrans1D2" presStyleIdx="2" presStyleCnt="5"/>
      <dgm:spPr/>
      <dgm:t>
        <a:bodyPr/>
        <a:lstStyle/>
        <a:p>
          <a:endParaRPr lang="en-US"/>
        </a:p>
      </dgm:t>
    </dgm:pt>
    <dgm:pt modelId="{450D9A0B-05EF-47A0-96CB-E79853A1D915}" type="pres">
      <dgm:prSet presAssocID="{6D8DADA2-A3E2-453A-A95A-CC836522E298}" presName="hierRoot2" presStyleCnt="0">
        <dgm:presLayoutVars>
          <dgm:hierBranch val="init"/>
        </dgm:presLayoutVars>
      </dgm:prSet>
      <dgm:spPr/>
    </dgm:pt>
    <dgm:pt modelId="{AF6C3C71-179A-4CD8-869D-40D41C34B138}" type="pres">
      <dgm:prSet presAssocID="{6D8DADA2-A3E2-453A-A95A-CC836522E298}" presName="rootComposite" presStyleCnt="0"/>
      <dgm:spPr/>
    </dgm:pt>
    <dgm:pt modelId="{E57B8236-5C72-4A36-BAA7-4B088C9136DF}" type="pres">
      <dgm:prSet presAssocID="{6D8DADA2-A3E2-453A-A95A-CC836522E298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56FFB8-36E6-4437-A507-4D4A0ECFAF5C}" type="pres">
      <dgm:prSet presAssocID="{6D8DADA2-A3E2-453A-A95A-CC836522E298}" presName="rootConnector" presStyleLbl="node2" presStyleIdx="2" presStyleCnt="4"/>
      <dgm:spPr/>
      <dgm:t>
        <a:bodyPr/>
        <a:lstStyle/>
        <a:p>
          <a:endParaRPr lang="en-US"/>
        </a:p>
      </dgm:t>
    </dgm:pt>
    <dgm:pt modelId="{1A50ED8A-E78F-465C-BFF4-BB231913D14E}" type="pres">
      <dgm:prSet presAssocID="{6D8DADA2-A3E2-453A-A95A-CC836522E298}" presName="hierChild4" presStyleCnt="0"/>
      <dgm:spPr/>
    </dgm:pt>
    <dgm:pt modelId="{0CC23B0A-F867-4764-813D-49ED0D8BABEC}" type="pres">
      <dgm:prSet presAssocID="{376F52DF-E580-4578-9597-7B516AA2D574}" presName="Name37" presStyleLbl="parChTrans1D3" presStyleIdx="2" presStyleCnt="4"/>
      <dgm:spPr/>
      <dgm:t>
        <a:bodyPr/>
        <a:lstStyle/>
        <a:p>
          <a:endParaRPr lang="en-US"/>
        </a:p>
      </dgm:t>
    </dgm:pt>
    <dgm:pt modelId="{B45CE3B9-2BDB-4B2D-B5C3-A80CE730C2C5}" type="pres">
      <dgm:prSet presAssocID="{8A71C9AE-3A47-4106-99E5-DEC88BE8DDAA}" presName="hierRoot2" presStyleCnt="0">
        <dgm:presLayoutVars>
          <dgm:hierBranch val="init"/>
        </dgm:presLayoutVars>
      </dgm:prSet>
      <dgm:spPr/>
    </dgm:pt>
    <dgm:pt modelId="{5C277836-3C79-4B3E-B58F-09109C072D2A}" type="pres">
      <dgm:prSet presAssocID="{8A71C9AE-3A47-4106-99E5-DEC88BE8DDAA}" presName="rootComposite" presStyleCnt="0"/>
      <dgm:spPr/>
    </dgm:pt>
    <dgm:pt modelId="{DA0BB523-4D3D-420C-8C53-39869C4180C2}" type="pres">
      <dgm:prSet presAssocID="{8A71C9AE-3A47-4106-99E5-DEC88BE8DDAA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C2A21D-6A98-4303-8D3C-14D1F8B6C458}" type="pres">
      <dgm:prSet presAssocID="{8A71C9AE-3A47-4106-99E5-DEC88BE8DDAA}" presName="rootConnector" presStyleLbl="node3" presStyleIdx="2" presStyleCnt="4"/>
      <dgm:spPr/>
      <dgm:t>
        <a:bodyPr/>
        <a:lstStyle/>
        <a:p>
          <a:endParaRPr lang="en-US"/>
        </a:p>
      </dgm:t>
    </dgm:pt>
    <dgm:pt modelId="{41E5442E-958C-4ECD-A42A-1A6A6677E1D1}" type="pres">
      <dgm:prSet presAssocID="{8A71C9AE-3A47-4106-99E5-DEC88BE8DDAA}" presName="hierChild4" presStyleCnt="0"/>
      <dgm:spPr/>
    </dgm:pt>
    <dgm:pt modelId="{1DADE7BA-7EB1-473B-8DFF-31C7BE862A18}" type="pres">
      <dgm:prSet presAssocID="{8A71C9AE-3A47-4106-99E5-DEC88BE8DDAA}" presName="hierChild5" presStyleCnt="0"/>
      <dgm:spPr/>
    </dgm:pt>
    <dgm:pt modelId="{2D2B24B4-3BE6-4881-9F3F-6BCED674C430}" type="pres">
      <dgm:prSet presAssocID="{64960B8F-303F-4168-AE10-D840133576DE}" presName="Name111" presStyleLbl="parChTrans1D4" presStyleIdx="4" presStyleCnt="8"/>
      <dgm:spPr/>
      <dgm:t>
        <a:bodyPr/>
        <a:lstStyle/>
        <a:p>
          <a:endParaRPr lang="en-US"/>
        </a:p>
      </dgm:t>
    </dgm:pt>
    <dgm:pt modelId="{8C796FBA-76F1-4581-8367-18113053A93E}" type="pres">
      <dgm:prSet presAssocID="{3D7807D9-15FB-4EEA-B861-83916E09F07C}" presName="hierRoot3" presStyleCnt="0">
        <dgm:presLayoutVars>
          <dgm:hierBranch val="init"/>
        </dgm:presLayoutVars>
      </dgm:prSet>
      <dgm:spPr/>
    </dgm:pt>
    <dgm:pt modelId="{BB63F17D-887E-41DA-BA93-A5347CCC8174}" type="pres">
      <dgm:prSet presAssocID="{3D7807D9-15FB-4EEA-B861-83916E09F07C}" presName="rootComposite3" presStyleCnt="0"/>
      <dgm:spPr/>
    </dgm:pt>
    <dgm:pt modelId="{74010557-8168-4022-9CDC-3073C952615B}" type="pres">
      <dgm:prSet presAssocID="{3D7807D9-15FB-4EEA-B861-83916E09F07C}" presName="rootText3" presStyleLbl="asst3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3D07FF-E69D-4458-BB9A-B937B846EF9E}" type="pres">
      <dgm:prSet presAssocID="{3D7807D9-15FB-4EEA-B861-83916E09F07C}" presName="rootConnector3" presStyleLbl="asst3" presStyleIdx="4" presStyleCnt="8"/>
      <dgm:spPr/>
      <dgm:t>
        <a:bodyPr/>
        <a:lstStyle/>
        <a:p>
          <a:endParaRPr lang="en-US"/>
        </a:p>
      </dgm:t>
    </dgm:pt>
    <dgm:pt modelId="{D3B407C8-FC38-4FF8-9030-CB4ABEE5E39E}" type="pres">
      <dgm:prSet presAssocID="{3D7807D9-15FB-4EEA-B861-83916E09F07C}" presName="hierChild6" presStyleCnt="0"/>
      <dgm:spPr/>
    </dgm:pt>
    <dgm:pt modelId="{E866DF33-CFC1-46BD-9E7E-201F6FB905D3}" type="pres">
      <dgm:prSet presAssocID="{3D7807D9-15FB-4EEA-B861-83916E09F07C}" presName="hierChild7" presStyleCnt="0"/>
      <dgm:spPr/>
    </dgm:pt>
    <dgm:pt modelId="{6B3061D8-16C8-4F42-9D43-75B01CD8EAB1}" type="pres">
      <dgm:prSet presAssocID="{B13D21A6-3785-488F-B56E-473A00E71587}" presName="Name111" presStyleLbl="parChTrans1D4" presStyleIdx="5" presStyleCnt="8"/>
      <dgm:spPr/>
      <dgm:t>
        <a:bodyPr/>
        <a:lstStyle/>
        <a:p>
          <a:endParaRPr lang="en-US"/>
        </a:p>
      </dgm:t>
    </dgm:pt>
    <dgm:pt modelId="{2BED1942-CEBC-4A83-A817-AC13DF87A3FC}" type="pres">
      <dgm:prSet presAssocID="{E24EF3D9-CF8D-40E8-B6A6-33937098672D}" presName="hierRoot3" presStyleCnt="0">
        <dgm:presLayoutVars>
          <dgm:hierBranch val="init"/>
        </dgm:presLayoutVars>
      </dgm:prSet>
      <dgm:spPr/>
    </dgm:pt>
    <dgm:pt modelId="{5030785B-B701-4CD2-A6AA-902651B37889}" type="pres">
      <dgm:prSet presAssocID="{E24EF3D9-CF8D-40E8-B6A6-33937098672D}" presName="rootComposite3" presStyleCnt="0"/>
      <dgm:spPr/>
    </dgm:pt>
    <dgm:pt modelId="{BC6A9855-C212-4971-B24C-3E5AE2A07710}" type="pres">
      <dgm:prSet presAssocID="{E24EF3D9-CF8D-40E8-B6A6-33937098672D}" presName="rootText3" presStyleLbl="asst3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D48F8D-195F-4717-B07C-99C02CA3F847}" type="pres">
      <dgm:prSet presAssocID="{E24EF3D9-CF8D-40E8-B6A6-33937098672D}" presName="rootConnector3" presStyleLbl="asst3" presStyleIdx="5" presStyleCnt="8"/>
      <dgm:spPr/>
      <dgm:t>
        <a:bodyPr/>
        <a:lstStyle/>
        <a:p>
          <a:endParaRPr lang="en-US"/>
        </a:p>
      </dgm:t>
    </dgm:pt>
    <dgm:pt modelId="{8B563B73-1BA3-40FE-B39D-12FE859018D3}" type="pres">
      <dgm:prSet presAssocID="{E24EF3D9-CF8D-40E8-B6A6-33937098672D}" presName="hierChild6" presStyleCnt="0"/>
      <dgm:spPr/>
    </dgm:pt>
    <dgm:pt modelId="{5D4C16EC-F031-4280-8C35-BAD535AADA9A}" type="pres">
      <dgm:prSet presAssocID="{E24EF3D9-CF8D-40E8-B6A6-33937098672D}" presName="hierChild7" presStyleCnt="0"/>
      <dgm:spPr/>
    </dgm:pt>
    <dgm:pt modelId="{E1F8607E-DA9B-4016-931F-09D6EEEB0B24}" type="pres">
      <dgm:prSet presAssocID="{6D8DADA2-A3E2-453A-A95A-CC836522E298}" presName="hierChild5" presStyleCnt="0"/>
      <dgm:spPr/>
    </dgm:pt>
    <dgm:pt modelId="{4F9920D4-10B3-4ECF-BEDC-A8D893E90397}" type="pres">
      <dgm:prSet presAssocID="{EEB2E0E4-5428-4125-AF56-06985338B9C4}" presName="Name37" presStyleLbl="parChTrans1D2" presStyleIdx="3" presStyleCnt="5"/>
      <dgm:spPr/>
      <dgm:t>
        <a:bodyPr/>
        <a:lstStyle/>
        <a:p>
          <a:endParaRPr lang="en-US"/>
        </a:p>
      </dgm:t>
    </dgm:pt>
    <dgm:pt modelId="{34EC6266-6E03-4A53-AB76-F8B00019B994}" type="pres">
      <dgm:prSet presAssocID="{3842D1C8-7A4C-411F-875E-CD07DBBD1447}" presName="hierRoot2" presStyleCnt="0">
        <dgm:presLayoutVars>
          <dgm:hierBranch val="init"/>
        </dgm:presLayoutVars>
      </dgm:prSet>
      <dgm:spPr/>
    </dgm:pt>
    <dgm:pt modelId="{13D86B4C-82D5-43C3-9911-E90463DDAEC6}" type="pres">
      <dgm:prSet presAssocID="{3842D1C8-7A4C-411F-875E-CD07DBBD1447}" presName="rootComposite" presStyleCnt="0"/>
      <dgm:spPr/>
    </dgm:pt>
    <dgm:pt modelId="{3E462B33-D3C1-4E95-B20C-E3FE222E4408}" type="pres">
      <dgm:prSet presAssocID="{3842D1C8-7A4C-411F-875E-CD07DBBD144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9F81A1-BD39-4299-B83C-94B577F3C2DC}" type="pres">
      <dgm:prSet presAssocID="{3842D1C8-7A4C-411F-875E-CD07DBBD1447}" presName="rootConnector" presStyleLbl="node2" presStyleIdx="3" presStyleCnt="4"/>
      <dgm:spPr/>
      <dgm:t>
        <a:bodyPr/>
        <a:lstStyle/>
        <a:p>
          <a:endParaRPr lang="en-US"/>
        </a:p>
      </dgm:t>
    </dgm:pt>
    <dgm:pt modelId="{4A149939-7E9A-4A30-B5D3-CA62CDE06DFA}" type="pres">
      <dgm:prSet presAssocID="{3842D1C8-7A4C-411F-875E-CD07DBBD1447}" presName="hierChild4" presStyleCnt="0"/>
      <dgm:spPr/>
    </dgm:pt>
    <dgm:pt modelId="{5877EA6D-CD62-4379-BDD1-514A1802ADDA}" type="pres">
      <dgm:prSet presAssocID="{31DA563C-4DF5-4620-A29B-6DE653991E10}" presName="Name37" presStyleLbl="parChTrans1D3" presStyleIdx="3" presStyleCnt="4"/>
      <dgm:spPr/>
      <dgm:t>
        <a:bodyPr/>
        <a:lstStyle/>
        <a:p>
          <a:endParaRPr lang="en-US"/>
        </a:p>
      </dgm:t>
    </dgm:pt>
    <dgm:pt modelId="{8727D1B9-88D5-4F06-A897-ECF62967BA50}" type="pres">
      <dgm:prSet presAssocID="{C66458FC-1E37-4280-8A05-61D2250ACC8D}" presName="hierRoot2" presStyleCnt="0">
        <dgm:presLayoutVars>
          <dgm:hierBranch val="init"/>
        </dgm:presLayoutVars>
      </dgm:prSet>
      <dgm:spPr/>
    </dgm:pt>
    <dgm:pt modelId="{66ACBDB6-F23D-4EB6-BB07-9F84580BCE93}" type="pres">
      <dgm:prSet presAssocID="{C66458FC-1E37-4280-8A05-61D2250ACC8D}" presName="rootComposite" presStyleCnt="0"/>
      <dgm:spPr/>
    </dgm:pt>
    <dgm:pt modelId="{77179BAD-F885-4C3E-B906-6A3B8E45E17B}" type="pres">
      <dgm:prSet presAssocID="{C66458FC-1E37-4280-8A05-61D2250ACC8D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2E4996-C0EE-4CDA-B54C-40A910C0A87C}" type="pres">
      <dgm:prSet presAssocID="{C66458FC-1E37-4280-8A05-61D2250ACC8D}" presName="rootConnector" presStyleLbl="node3" presStyleIdx="3" presStyleCnt="4"/>
      <dgm:spPr/>
      <dgm:t>
        <a:bodyPr/>
        <a:lstStyle/>
        <a:p>
          <a:endParaRPr lang="en-US"/>
        </a:p>
      </dgm:t>
    </dgm:pt>
    <dgm:pt modelId="{7D25DBE7-552F-4602-B01F-1DA8DA6E056C}" type="pres">
      <dgm:prSet presAssocID="{C66458FC-1E37-4280-8A05-61D2250ACC8D}" presName="hierChild4" presStyleCnt="0"/>
      <dgm:spPr/>
    </dgm:pt>
    <dgm:pt modelId="{1DC43737-FAD7-4D11-A0B1-DE32A204EC7E}" type="pres">
      <dgm:prSet presAssocID="{C66458FC-1E37-4280-8A05-61D2250ACC8D}" presName="hierChild5" presStyleCnt="0"/>
      <dgm:spPr/>
    </dgm:pt>
    <dgm:pt modelId="{460A77CE-FB27-4C1F-A847-CA2C113AE4B4}" type="pres">
      <dgm:prSet presAssocID="{B59C143E-9B0C-4F99-A975-120E1388A9E1}" presName="Name111" presStyleLbl="parChTrans1D4" presStyleIdx="6" presStyleCnt="8"/>
      <dgm:spPr/>
      <dgm:t>
        <a:bodyPr/>
        <a:lstStyle/>
        <a:p>
          <a:endParaRPr lang="en-US"/>
        </a:p>
      </dgm:t>
    </dgm:pt>
    <dgm:pt modelId="{DE578200-C48E-4322-919A-149FB3BF47D8}" type="pres">
      <dgm:prSet presAssocID="{0CDCC23A-9E1B-46D2-A62B-18D9E8A335A7}" presName="hierRoot3" presStyleCnt="0">
        <dgm:presLayoutVars>
          <dgm:hierBranch val="init"/>
        </dgm:presLayoutVars>
      </dgm:prSet>
      <dgm:spPr/>
    </dgm:pt>
    <dgm:pt modelId="{44E2957E-34F7-44BF-8A13-691D0D20C8A1}" type="pres">
      <dgm:prSet presAssocID="{0CDCC23A-9E1B-46D2-A62B-18D9E8A335A7}" presName="rootComposite3" presStyleCnt="0"/>
      <dgm:spPr/>
    </dgm:pt>
    <dgm:pt modelId="{E7D879AA-C1B9-40DF-80DC-D281C1198C0E}" type="pres">
      <dgm:prSet presAssocID="{0CDCC23A-9E1B-46D2-A62B-18D9E8A335A7}" presName="rootText3" presStyleLbl="asst3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7B957A-D42B-4292-96D4-D67266B7E782}" type="pres">
      <dgm:prSet presAssocID="{0CDCC23A-9E1B-46D2-A62B-18D9E8A335A7}" presName="rootConnector3" presStyleLbl="asst3" presStyleIdx="6" presStyleCnt="8"/>
      <dgm:spPr/>
      <dgm:t>
        <a:bodyPr/>
        <a:lstStyle/>
        <a:p>
          <a:endParaRPr lang="en-US"/>
        </a:p>
      </dgm:t>
    </dgm:pt>
    <dgm:pt modelId="{3DC3535A-1454-489C-AFC5-D0A0E7655E9F}" type="pres">
      <dgm:prSet presAssocID="{0CDCC23A-9E1B-46D2-A62B-18D9E8A335A7}" presName="hierChild6" presStyleCnt="0"/>
      <dgm:spPr/>
    </dgm:pt>
    <dgm:pt modelId="{BEFBC5C3-A92A-4F49-BD9D-9E161B76FF3C}" type="pres">
      <dgm:prSet presAssocID="{0CDCC23A-9E1B-46D2-A62B-18D9E8A335A7}" presName="hierChild7" presStyleCnt="0"/>
      <dgm:spPr/>
    </dgm:pt>
    <dgm:pt modelId="{E4CC8B21-44F1-48D6-9841-2543C5DCED5F}" type="pres">
      <dgm:prSet presAssocID="{0419F27E-1373-4160-9046-FD863325F70F}" presName="Name111" presStyleLbl="parChTrans1D4" presStyleIdx="7" presStyleCnt="8"/>
      <dgm:spPr/>
      <dgm:t>
        <a:bodyPr/>
        <a:lstStyle/>
        <a:p>
          <a:endParaRPr lang="en-US"/>
        </a:p>
      </dgm:t>
    </dgm:pt>
    <dgm:pt modelId="{50BBCDA6-61EC-458F-9EB2-23CCB2B8EBBF}" type="pres">
      <dgm:prSet presAssocID="{F8932CCC-F390-4269-89A6-534CA96C3607}" presName="hierRoot3" presStyleCnt="0">
        <dgm:presLayoutVars>
          <dgm:hierBranch val="init"/>
        </dgm:presLayoutVars>
      </dgm:prSet>
      <dgm:spPr/>
    </dgm:pt>
    <dgm:pt modelId="{621E2E7A-A05A-4DD9-A59A-009170ED5A39}" type="pres">
      <dgm:prSet presAssocID="{F8932CCC-F390-4269-89A6-534CA96C3607}" presName="rootComposite3" presStyleCnt="0"/>
      <dgm:spPr/>
    </dgm:pt>
    <dgm:pt modelId="{BC10E96C-AD10-4D85-89B7-E8BA68DCAD53}" type="pres">
      <dgm:prSet presAssocID="{F8932CCC-F390-4269-89A6-534CA96C3607}" presName="rootText3" presStyleLbl="asst3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EDE1A8-859D-4F2C-A271-0084879087F3}" type="pres">
      <dgm:prSet presAssocID="{F8932CCC-F390-4269-89A6-534CA96C3607}" presName="rootConnector3" presStyleLbl="asst3" presStyleIdx="7" presStyleCnt="8"/>
      <dgm:spPr/>
      <dgm:t>
        <a:bodyPr/>
        <a:lstStyle/>
        <a:p>
          <a:endParaRPr lang="en-US"/>
        </a:p>
      </dgm:t>
    </dgm:pt>
    <dgm:pt modelId="{54AEC5D1-95D7-4A9A-9F16-34D93EEED0B4}" type="pres">
      <dgm:prSet presAssocID="{F8932CCC-F390-4269-89A6-534CA96C3607}" presName="hierChild6" presStyleCnt="0"/>
      <dgm:spPr/>
    </dgm:pt>
    <dgm:pt modelId="{834B6E11-FBEF-4791-8485-41E2BC7264EE}" type="pres">
      <dgm:prSet presAssocID="{F8932CCC-F390-4269-89A6-534CA96C3607}" presName="hierChild7" presStyleCnt="0"/>
      <dgm:spPr/>
    </dgm:pt>
    <dgm:pt modelId="{76A9F889-471A-41D1-802D-A17BFF576544}" type="pres">
      <dgm:prSet presAssocID="{3842D1C8-7A4C-411F-875E-CD07DBBD1447}" presName="hierChild5" presStyleCnt="0"/>
      <dgm:spPr/>
    </dgm:pt>
    <dgm:pt modelId="{E88402B3-44CA-4E17-B6F9-84C76F8F3E61}" type="pres">
      <dgm:prSet presAssocID="{FE6D216D-33E7-4852-9198-5CF279FD43B0}" presName="hierChild3" presStyleCnt="0"/>
      <dgm:spPr/>
    </dgm:pt>
    <dgm:pt modelId="{035452FF-F65C-4F13-9030-FF04FD6E9F27}" type="pres">
      <dgm:prSet presAssocID="{F402162B-BD9F-4A1B-BC8F-340817412E4E}" presName="Name111" presStyleLbl="parChTrans1D2" presStyleIdx="4" presStyleCnt="5"/>
      <dgm:spPr/>
      <dgm:t>
        <a:bodyPr/>
        <a:lstStyle/>
        <a:p>
          <a:endParaRPr lang="en-US"/>
        </a:p>
      </dgm:t>
    </dgm:pt>
    <dgm:pt modelId="{19421F1D-17C3-47D4-A0BB-BF32BA96519A}" type="pres">
      <dgm:prSet presAssocID="{A7F38802-C929-4ACF-943C-2C5A0237DA78}" presName="hierRoot3" presStyleCnt="0">
        <dgm:presLayoutVars>
          <dgm:hierBranch val="init"/>
        </dgm:presLayoutVars>
      </dgm:prSet>
      <dgm:spPr/>
    </dgm:pt>
    <dgm:pt modelId="{E2DD4AF4-54A9-4A07-AC87-0EB7670522B3}" type="pres">
      <dgm:prSet presAssocID="{A7F38802-C929-4ACF-943C-2C5A0237DA78}" presName="rootComposite3" presStyleCnt="0"/>
      <dgm:spPr/>
    </dgm:pt>
    <dgm:pt modelId="{AB63E7C8-6A8E-4A8C-8C27-881849C85105}" type="pres">
      <dgm:prSet presAssocID="{A7F38802-C929-4ACF-943C-2C5A0237DA7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7EF24A-7AD7-4B0F-9090-1DFF7ADD468B}" type="pres">
      <dgm:prSet presAssocID="{A7F38802-C929-4ACF-943C-2C5A0237DA78}" presName="rootConnector3" presStyleLbl="asst1" presStyleIdx="0" presStyleCnt="1"/>
      <dgm:spPr/>
      <dgm:t>
        <a:bodyPr/>
        <a:lstStyle/>
        <a:p>
          <a:endParaRPr lang="en-US"/>
        </a:p>
      </dgm:t>
    </dgm:pt>
    <dgm:pt modelId="{825B71E3-8932-4D12-9697-6AA1FF494505}" type="pres">
      <dgm:prSet presAssocID="{A7F38802-C929-4ACF-943C-2C5A0237DA78}" presName="hierChild6" presStyleCnt="0"/>
      <dgm:spPr/>
    </dgm:pt>
    <dgm:pt modelId="{21926034-C216-429E-8D32-35287F6318E2}" type="pres">
      <dgm:prSet presAssocID="{A7F38802-C929-4ACF-943C-2C5A0237DA78}" presName="hierChild7" presStyleCnt="0"/>
      <dgm:spPr/>
    </dgm:pt>
  </dgm:ptLst>
  <dgm:cxnLst>
    <dgm:cxn modelId="{49247E6C-DF99-450F-B86B-AC607C237774}" type="presOf" srcId="{43C60CFA-72F7-460D-9476-0A4295CA3251}" destId="{AAA75EC2-3E5D-4787-83ED-9CEBD33C7138}" srcOrd="0" destOrd="0" presId="urn:microsoft.com/office/officeart/2005/8/layout/orgChart1"/>
    <dgm:cxn modelId="{401C2CE1-F4F9-4ECE-95FC-D6DCBE865022}" type="presOf" srcId="{0AB98286-26F5-4F72-9130-416F05B2ED4B}" destId="{BCDA8A1B-78EC-4268-8902-F14274D4BFCD}" srcOrd="1" destOrd="0" presId="urn:microsoft.com/office/officeart/2005/8/layout/orgChart1"/>
    <dgm:cxn modelId="{1A7FF50C-4155-4C1E-A670-1442F5BA6DF0}" type="presOf" srcId="{7A677076-3CF2-4E42-AE74-649DD923D63F}" destId="{0E95A0F0-2197-4D8E-A6E0-97AB74D157CE}" srcOrd="0" destOrd="0" presId="urn:microsoft.com/office/officeart/2005/8/layout/orgChart1"/>
    <dgm:cxn modelId="{A395F971-13C9-4EA9-A946-D8A555B063E4}" type="presOf" srcId="{F8932CCC-F390-4269-89A6-534CA96C3607}" destId="{BC10E96C-AD10-4D85-89B7-E8BA68DCAD53}" srcOrd="0" destOrd="0" presId="urn:microsoft.com/office/officeart/2005/8/layout/orgChart1"/>
    <dgm:cxn modelId="{B8E5A7FD-E7BF-4950-9862-597E1E7CD002}" type="presOf" srcId="{F402162B-BD9F-4A1B-BC8F-340817412E4E}" destId="{035452FF-F65C-4F13-9030-FF04FD6E9F27}" srcOrd="0" destOrd="0" presId="urn:microsoft.com/office/officeart/2005/8/layout/orgChart1"/>
    <dgm:cxn modelId="{4E45BB7D-CB7B-4645-9351-6CF04AAC53F4}" type="presOf" srcId="{3842D1C8-7A4C-411F-875E-CD07DBBD1447}" destId="{3E462B33-D3C1-4E95-B20C-E3FE222E4408}" srcOrd="0" destOrd="0" presId="urn:microsoft.com/office/officeart/2005/8/layout/orgChart1"/>
    <dgm:cxn modelId="{2FE2E801-98BD-4E93-A46E-E81FBACBE9CD}" srcId="{C66458FC-1E37-4280-8A05-61D2250ACC8D}" destId="{0CDCC23A-9E1B-46D2-A62B-18D9E8A335A7}" srcOrd="0" destOrd="0" parTransId="{B59C143E-9B0C-4F99-A975-120E1388A9E1}" sibTransId="{8B62E704-D8B2-4209-8970-B7B1AF2F6C99}"/>
    <dgm:cxn modelId="{39DEF61F-4454-4844-96CC-6E221358CF6C}" type="presOf" srcId="{FDB28CF2-C65F-4AA9-963B-B51F9403100F}" destId="{E8DD751C-A72A-42D5-A649-6210BDDAA35F}" srcOrd="0" destOrd="0" presId="urn:microsoft.com/office/officeart/2005/8/layout/orgChart1"/>
    <dgm:cxn modelId="{72B78122-1762-4158-8CB1-E3ABB9D2D509}" type="presOf" srcId="{8A71C9AE-3A47-4106-99E5-DEC88BE8DDAA}" destId="{3AC2A21D-6A98-4303-8D3C-14D1F8B6C458}" srcOrd="1" destOrd="0" presId="urn:microsoft.com/office/officeart/2005/8/layout/orgChart1"/>
    <dgm:cxn modelId="{678F6CA8-8572-4F9A-AFCD-291CBE9E7B24}" type="presOf" srcId="{FE6D216D-33E7-4852-9198-5CF279FD43B0}" destId="{4321F4BE-9047-49D2-8A2F-709D1D70399A}" srcOrd="0" destOrd="0" presId="urn:microsoft.com/office/officeart/2005/8/layout/orgChart1"/>
    <dgm:cxn modelId="{E8EF152F-9ED2-43BD-8589-7BF58973D698}" type="presOf" srcId="{526CA601-63AF-415A-97E3-28B468FC9A86}" destId="{204098A3-B4B3-4C48-A71A-69E29A710314}" srcOrd="1" destOrd="0" presId="urn:microsoft.com/office/officeart/2005/8/layout/orgChart1"/>
    <dgm:cxn modelId="{1C43D904-D79A-4576-B6C7-72EC27C60E9D}" type="presOf" srcId="{EEB2E0E4-5428-4125-AF56-06985338B9C4}" destId="{4F9920D4-10B3-4ECF-BEDC-A8D893E90397}" srcOrd="0" destOrd="0" presId="urn:microsoft.com/office/officeart/2005/8/layout/orgChart1"/>
    <dgm:cxn modelId="{BC82EB63-DAEF-49BB-AD46-E68FB179F1DC}" type="presOf" srcId="{1BA64ED6-1E1F-4EBA-B84B-5F93D0D50B24}" destId="{7FF897C3-28A0-487D-9E4E-EB71134854B2}" srcOrd="0" destOrd="0" presId="urn:microsoft.com/office/officeart/2005/8/layout/orgChart1"/>
    <dgm:cxn modelId="{ECE4496E-F433-4CAC-BED1-D263F3C94142}" type="presOf" srcId="{A7F38802-C929-4ACF-943C-2C5A0237DA78}" destId="{BF7EF24A-7AD7-4B0F-9090-1DFF7ADD468B}" srcOrd="1" destOrd="0" presId="urn:microsoft.com/office/officeart/2005/8/layout/orgChart1"/>
    <dgm:cxn modelId="{B1AE5A99-4F1B-47FA-8880-52C99CD171E5}" type="presOf" srcId="{6D8DADA2-A3E2-453A-A95A-CC836522E298}" destId="{E57B8236-5C72-4A36-BAA7-4B088C9136DF}" srcOrd="0" destOrd="0" presId="urn:microsoft.com/office/officeart/2005/8/layout/orgChart1"/>
    <dgm:cxn modelId="{2ECC71C4-95EC-43B4-8984-B3DB36475214}" srcId="{3842D1C8-7A4C-411F-875E-CD07DBBD1447}" destId="{C66458FC-1E37-4280-8A05-61D2250ACC8D}" srcOrd="0" destOrd="0" parTransId="{31DA563C-4DF5-4620-A29B-6DE653991E10}" sibTransId="{7DAEE3DF-18A1-4CEE-BE50-1B88587C8060}"/>
    <dgm:cxn modelId="{D398038C-9A11-4372-8732-D7DE2A772FC4}" type="presOf" srcId="{E0F0E51A-EE3A-44D5-A9D9-4AA7A9FE36C6}" destId="{E34842EC-9325-4E86-A798-FE7E5A32B1DF}" srcOrd="0" destOrd="0" presId="urn:microsoft.com/office/officeart/2005/8/layout/orgChart1"/>
    <dgm:cxn modelId="{352054D5-1BAC-44DD-BEEC-50616C6E57C1}" type="presOf" srcId="{6D8DADA2-A3E2-453A-A95A-CC836522E298}" destId="{7256FFB8-36E6-4437-A507-4D4A0ECFAF5C}" srcOrd="1" destOrd="0" presId="urn:microsoft.com/office/officeart/2005/8/layout/orgChart1"/>
    <dgm:cxn modelId="{2DD32A92-D4E8-4D1E-AC92-90EF3954B57A}" type="presOf" srcId="{69091BDA-62AD-447B-B181-CA42FE63DB89}" destId="{F9FABCE5-FD2A-477D-8FF9-A488887C572E}" srcOrd="0" destOrd="0" presId="urn:microsoft.com/office/officeart/2005/8/layout/orgChart1"/>
    <dgm:cxn modelId="{F9D4E76A-6050-4A6B-B8F8-957CCE593F89}" type="presOf" srcId="{4B162805-926B-4CCE-8337-0F0CF87B53AD}" destId="{BF260EB7-E491-4A5C-951A-EAB7D790B362}" srcOrd="1" destOrd="0" presId="urn:microsoft.com/office/officeart/2005/8/layout/orgChart1"/>
    <dgm:cxn modelId="{264EDEBC-AC99-4434-8ED3-6C3B02F43EA9}" type="presOf" srcId="{C66458FC-1E37-4280-8A05-61D2250ACC8D}" destId="{77179BAD-F885-4C3E-B906-6A3B8E45E17B}" srcOrd="0" destOrd="0" presId="urn:microsoft.com/office/officeart/2005/8/layout/orgChart1"/>
    <dgm:cxn modelId="{F6F50166-FE4F-49AD-AEA0-E85035A52C98}" type="presOf" srcId="{3D7807D9-15FB-4EEA-B861-83916E09F07C}" destId="{74010557-8168-4022-9CDC-3073C952615B}" srcOrd="0" destOrd="0" presId="urn:microsoft.com/office/officeart/2005/8/layout/orgChart1"/>
    <dgm:cxn modelId="{365D5DAC-3788-4F68-BE55-CCD4EC0D4285}" type="presOf" srcId="{7A677076-3CF2-4E42-AE74-649DD923D63F}" destId="{AA17963C-1167-4F03-A892-65ECFBF426DF}" srcOrd="1" destOrd="0" presId="urn:microsoft.com/office/officeart/2005/8/layout/orgChart1"/>
    <dgm:cxn modelId="{C329AE06-A464-48CB-9EA3-29A256008F69}" srcId="{0D111D90-C6E6-421F-8634-95F2A7141ABE}" destId="{526CA601-63AF-415A-97E3-28B468FC9A86}" srcOrd="1" destOrd="0" parTransId="{80ED340B-6285-46B1-BFC1-1786D4AA844A}" sibTransId="{422D7A9B-465F-46B1-BA6C-6654CAEB6410}"/>
    <dgm:cxn modelId="{C61584F1-34B7-46C1-A914-85C84AC04A8F}" type="presOf" srcId="{A7F38802-C929-4ACF-943C-2C5A0237DA78}" destId="{AB63E7C8-6A8E-4A8C-8C27-881849C85105}" srcOrd="0" destOrd="0" presId="urn:microsoft.com/office/officeart/2005/8/layout/orgChart1"/>
    <dgm:cxn modelId="{E524608B-05FC-4943-82D2-3AF0ECF64A53}" type="presOf" srcId="{0CDCC23A-9E1B-46D2-A62B-18D9E8A335A7}" destId="{E7D879AA-C1B9-40DF-80DC-D281C1198C0E}" srcOrd="0" destOrd="0" presId="urn:microsoft.com/office/officeart/2005/8/layout/orgChart1"/>
    <dgm:cxn modelId="{2793A722-D73A-4D1E-9AC5-24FAC4D292E2}" srcId="{FE6D216D-33E7-4852-9198-5CF279FD43B0}" destId="{A7F38802-C929-4ACF-943C-2C5A0237DA78}" srcOrd="0" destOrd="0" parTransId="{F402162B-BD9F-4A1B-BC8F-340817412E4E}" sibTransId="{90915FAF-1B9F-41A3-898B-D0C4105A8201}"/>
    <dgm:cxn modelId="{90AA2147-A656-47F8-837A-AC1AC3794846}" srcId="{D8759D04-65B7-4ED4-B210-0D27893C4046}" destId="{0D111D90-C6E6-421F-8634-95F2A7141ABE}" srcOrd="0" destOrd="0" parTransId="{E0F0E51A-EE3A-44D5-A9D9-4AA7A9FE36C6}" sibTransId="{2E72B01F-1B8D-4406-8A8F-EE1E5939522F}"/>
    <dgm:cxn modelId="{C723C17E-F581-437D-96B4-85B3AC58B07A}" srcId="{FE6D216D-33E7-4852-9198-5CF279FD43B0}" destId="{3842D1C8-7A4C-411F-875E-CD07DBBD1447}" srcOrd="4" destOrd="0" parTransId="{EEB2E0E4-5428-4125-AF56-06985338B9C4}" sibTransId="{55E907B3-F693-4D43-B0AF-7BAF0A13E5DF}"/>
    <dgm:cxn modelId="{D5AB6067-3FCD-4A03-9103-BA3A847453D8}" srcId="{8A71C9AE-3A47-4106-99E5-DEC88BE8DDAA}" destId="{E24EF3D9-CF8D-40E8-B6A6-33937098672D}" srcOrd="1" destOrd="0" parTransId="{B13D21A6-3785-488F-B56E-473A00E71587}" sibTransId="{18598933-E1B2-4263-8D73-1085FAF13EFE}"/>
    <dgm:cxn modelId="{31013B19-D2F0-47E0-8F12-E3843FFD4D3D}" type="presOf" srcId="{E24EF3D9-CF8D-40E8-B6A6-33937098672D}" destId="{94D48F8D-195F-4717-B07C-99C02CA3F847}" srcOrd="1" destOrd="0" presId="urn:microsoft.com/office/officeart/2005/8/layout/orgChart1"/>
    <dgm:cxn modelId="{B533D6FE-68DF-4979-8476-0B3523FF23CE}" type="presOf" srcId="{B59C143E-9B0C-4F99-A975-120E1388A9E1}" destId="{460A77CE-FB27-4C1F-A847-CA2C113AE4B4}" srcOrd="0" destOrd="0" presId="urn:microsoft.com/office/officeart/2005/8/layout/orgChart1"/>
    <dgm:cxn modelId="{BE14B85E-96A8-4A36-B3C7-E78480C8E4EA}" srcId="{6D8DADA2-A3E2-453A-A95A-CC836522E298}" destId="{8A71C9AE-3A47-4106-99E5-DEC88BE8DDAA}" srcOrd="0" destOrd="0" parTransId="{376F52DF-E580-4578-9597-7B516AA2D574}" sibTransId="{83FF9AD9-AC92-4B6C-BE32-8261CD00057A}"/>
    <dgm:cxn modelId="{A7B513FF-B7B9-45B2-B8E9-85398E06349A}" type="presOf" srcId="{3842D1C8-7A4C-411F-875E-CD07DBBD1447}" destId="{D69F81A1-BD39-4299-B83C-94B577F3C2DC}" srcOrd="1" destOrd="0" presId="urn:microsoft.com/office/officeart/2005/8/layout/orgChart1"/>
    <dgm:cxn modelId="{AF1C3B8F-8614-4126-8BFC-A45EBB53768F}" type="presOf" srcId="{E24EF3D9-CF8D-40E8-B6A6-33937098672D}" destId="{BC6A9855-C212-4971-B24C-3E5AE2A07710}" srcOrd="0" destOrd="0" presId="urn:microsoft.com/office/officeart/2005/8/layout/orgChart1"/>
    <dgm:cxn modelId="{B6DD39B7-D5C2-40ED-AADD-80E2B54B4192}" type="presOf" srcId="{F8932CCC-F390-4269-89A6-534CA96C3607}" destId="{6FEDE1A8-859D-4F2C-A271-0084879087F3}" srcOrd="1" destOrd="0" presId="urn:microsoft.com/office/officeart/2005/8/layout/orgChart1"/>
    <dgm:cxn modelId="{D466DA3C-6CBB-4D3B-8589-44E7F4D60D0E}" type="presOf" srcId="{FDAEEAA1-9D27-45CD-AC76-CB0E760F078D}" destId="{06115371-2929-445B-B046-A5886D7BBE23}" srcOrd="0" destOrd="0" presId="urn:microsoft.com/office/officeart/2005/8/layout/orgChart1"/>
    <dgm:cxn modelId="{9EE036B3-6DA7-4023-A1A8-20B54E29BA45}" type="presOf" srcId="{526CA601-63AF-415A-97E3-28B468FC9A86}" destId="{E51FD426-D0CE-4224-9A58-F5343ACEBDEA}" srcOrd="0" destOrd="0" presId="urn:microsoft.com/office/officeart/2005/8/layout/orgChart1"/>
    <dgm:cxn modelId="{A3EFC5E1-B123-47D8-9A38-A6E1F7C77882}" type="presOf" srcId="{376F52DF-E580-4578-9597-7B516AA2D574}" destId="{0CC23B0A-F867-4764-813D-49ED0D8BABEC}" srcOrd="0" destOrd="0" presId="urn:microsoft.com/office/officeart/2005/8/layout/orgChart1"/>
    <dgm:cxn modelId="{4AB28D87-3F66-406E-9870-F305B8A7BA09}" type="presOf" srcId="{0419F27E-1373-4160-9046-FD863325F70F}" destId="{E4CC8B21-44F1-48D6-9841-2543C5DCED5F}" srcOrd="0" destOrd="0" presId="urn:microsoft.com/office/officeart/2005/8/layout/orgChart1"/>
    <dgm:cxn modelId="{02D98DD3-2485-425D-BD45-14FC7EFE3555}" type="presOf" srcId="{0D111D90-C6E6-421F-8634-95F2A7141ABE}" destId="{057EA945-1F8F-4240-992F-EFEA168660B8}" srcOrd="0" destOrd="0" presId="urn:microsoft.com/office/officeart/2005/8/layout/orgChart1"/>
    <dgm:cxn modelId="{E81679D5-C853-4B38-9225-82258B77D157}" type="presOf" srcId="{0AB98286-26F5-4F72-9130-416F05B2ED4B}" destId="{2284EB84-F44E-4602-B9E9-200EFBE7E70F}" srcOrd="0" destOrd="0" presId="urn:microsoft.com/office/officeart/2005/8/layout/orgChart1"/>
    <dgm:cxn modelId="{7A2B0606-FC15-4D55-BE2A-A7BF62C21F9C}" srcId="{1BA64ED6-1E1F-4EBA-B84B-5F93D0D50B24}" destId="{C5DB8C50-3E44-46E5-BF8F-6BAF92E30015}" srcOrd="0" destOrd="0" parTransId="{43C60CFA-72F7-460D-9476-0A4295CA3251}" sibTransId="{B0A6E7F5-5BA1-4090-B8A4-2A0DF01F248B}"/>
    <dgm:cxn modelId="{93D5EC2C-851A-43D7-BC76-4782C4BA4EED}" type="presOf" srcId="{1BA64ED6-1E1F-4EBA-B84B-5F93D0D50B24}" destId="{51F4BF19-FCD3-49DC-94CE-4EE0A9676AE7}" srcOrd="1" destOrd="0" presId="urn:microsoft.com/office/officeart/2005/8/layout/orgChart1"/>
    <dgm:cxn modelId="{6B7AD5F6-5D18-4877-86E7-8CCEF3DAFD0C}" type="presOf" srcId="{D8759D04-65B7-4ED4-B210-0D27893C4046}" destId="{E1D6D0EB-9CDE-42E9-8180-2ACD4637A246}" srcOrd="1" destOrd="0" presId="urn:microsoft.com/office/officeart/2005/8/layout/orgChart1"/>
    <dgm:cxn modelId="{4B0B279F-88C8-4324-8BE8-0222E363FFC9}" type="presOf" srcId="{C5DB8C50-3E44-46E5-BF8F-6BAF92E30015}" destId="{38BCDF3E-8692-46B1-AA5B-9D446AA8B39C}" srcOrd="0" destOrd="0" presId="urn:microsoft.com/office/officeart/2005/8/layout/orgChart1"/>
    <dgm:cxn modelId="{9C7B81D6-FB84-429B-B5F2-A357BCF9788F}" type="presOf" srcId="{4B162805-926B-4CCE-8337-0F0CF87B53AD}" destId="{9CFA34C5-5A34-4C9E-8B7F-83CD888E6253}" srcOrd="0" destOrd="0" presId="urn:microsoft.com/office/officeart/2005/8/layout/orgChart1"/>
    <dgm:cxn modelId="{E4A15256-7E5C-4A26-A464-ADBAB4B70C72}" type="presOf" srcId="{8E161D0E-39D1-4434-A20D-84215643CCAA}" destId="{2919A3A5-9DB9-4C9F-A950-7EA6B573761A}" srcOrd="0" destOrd="0" presId="urn:microsoft.com/office/officeart/2005/8/layout/orgChart1"/>
    <dgm:cxn modelId="{C1880B48-1C1E-4124-B98F-4A57FF6BF306}" type="presOf" srcId="{B13D21A6-3785-488F-B56E-473A00E71587}" destId="{6B3061D8-16C8-4F42-9D43-75B01CD8EAB1}" srcOrd="0" destOrd="0" presId="urn:microsoft.com/office/officeart/2005/8/layout/orgChart1"/>
    <dgm:cxn modelId="{A51C3856-1187-4463-A8A8-3762613B7FE0}" type="presOf" srcId="{D8759D04-65B7-4ED4-B210-0D27893C4046}" destId="{F1C802C9-4F93-4B23-8062-6A2AA71B9626}" srcOrd="0" destOrd="0" presId="urn:microsoft.com/office/officeart/2005/8/layout/orgChart1"/>
    <dgm:cxn modelId="{079AF555-99EC-4618-A1BD-4A75148812C2}" srcId="{FE6D216D-33E7-4852-9198-5CF279FD43B0}" destId="{1BA64ED6-1E1F-4EBA-B84B-5F93D0D50B24}" srcOrd="2" destOrd="0" parTransId="{69091BDA-62AD-447B-B181-CA42FE63DB89}" sibTransId="{AC32D074-C3F4-4F3B-A87C-69848BDE6FF5}"/>
    <dgm:cxn modelId="{AC2308C1-84AA-4E0A-A0CB-BAD472A14F27}" type="presOf" srcId="{64960B8F-303F-4168-AE10-D840133576DE}" destId="{2D2B24B4-3BE6-4881-9F3F-6BCED674C430}" srcOrd="0" destOrd="0" presId="urn:microsoft.com/office/officeart/2005/8/layout/orgChart1"/>
    <dgm:cxn modelId="{63AF7B3C-7631-4BBA-AD76-F80CBB77645D}" type="presOf" srcId="{80ED340B-6285-46B1-BFC1-1786D4AA844A}" destId="{71084FCB-7F7C-4AF7-A379-6C59385E6FE9}" srcOrd="0" destOrd="0" presId="urn:microsoft.com/office/officeart/2005/8/layout/orgChart1"/>
    <dgm:cxn modelId="{3A335AD9-F304-45A2-AE7F-8A68A1ADB91F}" srcId="{FDAEEAA1-9D27-45CD-AC76-CB0E760F078D}" destId="{FE6D216D-33E7-4852-9198-5CF279FD43B0}" srcOrd="0" destOrd="0" parTransId="{BB45B593-7952-4B3A-810C-06AC73696E12}" sibTransId="{5C156689-B645-42AB-ABB4-2C259B9DDE97}"/>
    <dgm:cxn modelId="{2CBA4EDE-C394-4335-994C-E6D0BA957F66}" type="presOf" srcId="{3D7807D9-15FB-4EEA-B861-83916E09F07C}" destId="{4A3D07FF-E69D-4458-BB9A-B937B846EF9E}" srcOrd="1" destOrd="0" presId="urn:microsoft.com/office/officeart/2005/8/layout/orgChart1"/>
    <dgm:cxn modelId="{A3218A88-2D0B-4793-BC77-CEA679C59C96}" type="presOf" srcId="{8554B594-15F1-4FBA-8B0A-7F81A347DC1E}" destId="{CCA670CF-826B-4A10-BB20-899603D12CA5}" srcOrd="0" destOrd="0" presId="urn:microsoft.com/office/officeart/2005/8/layout/orgChart1"/>
    <dgm:cxn modelId="{C279E982-1675-46E1-8FD3-A52D898CC4DD}" type="presOf" srcId="{8A71C9AE-3A47-4106-99E5-DEC88BE8DDAA}" destId="{DA0BB523-4D3D-420C-8C53-39869C4180C2}" srcOrd="0" destOrd="0" presId="urn:microsoft.com/office/officeart/2005/8/layout/orgChart1"/>
    <dgm:cxn modelId="{FFFE4BE5-CBE3-4A4D-A06F-7EDF69C10B4F}" type="presOf" srcId="{ADAE3263-274A-4B8A-9B1D-A3644E9DDB60}" destId="{8E28A264-A0AE-4EEB-A01E-DE871C63B6EE}" srcOrd="0" destOrd="0" presId="urn:microsoft.com/office/officeart/2005/8/layout/orgChart1"/>
    <dgm:cxn modelId="{D9C9F5D1-5300-44FC-AFD1-FB20E9751F29}" type="presOf" srcId="{31DA563C-4DF5-4620-A29B-6DE653991E10}" destId="{5877EA6D-CD62-4379-BDD1-514A1802ADDA}" srcOrd="0" destOrd="0" presId="urn:microsoft.com/office/officeart/2005/8/layout/orgChart1"/>
    <dgm:cxn modelId="{F5F83D74-20EB-44FD-991E-1E0434FEBF9C}" type="presOf" srcId="{0D111D90-C6E6-421F-8634-95F2A7141ABE}" destId="{C10FFFAD-B8AD-4098-82E0-47DCA7ADE5EE}" srcOrd="1" destOrd="0" presId="urn:microsoft.com/office/officeart/2005/8/layout/orgChart1"/>
    <dgm:cxn modelId="{ABDC6850-5DCD-4A3E-B09C-697BAC02DD14}" srcId="{FE6D216D-33E7-4852-9198-5CF279FD43B0}" destId="{D8759D04-65B7-4ED4-B210-0D27893C4046}" srcOrd="1" destOrd="0" parTransId="{8E161D0E-39D1-4434-A20D-84215643CCAA}" sibTransId="{D17E58DD-FD52-4373-85CF-58E3AF2B658E}"/>
    <dgm:cxn modelId="{56BCB4A3-AF13-4157-907E-F9F672BF2FC6}" type="presOf" srcId="{0CDCC23A-9E1B-46D2-A62B-18D9E8A335A7}" destId="{3E7B957A-D42B-4292-96D4-D67266B7E782}" srcOrd="1" destOrd="0" presId="urn:microsoft.com/office/officeart/2005/8/layout/orgChart1"/>
    <dgm:cxn modelId="{C95465CE-B616-4CE4-A5D2-4F3B1474548A}" type="presOf" srcId="{C5DB8C50-3E44-46E5-BF8F-6BAF92E30015}" destId="{AB264C67-059A-4B3E-A02F-169A999495F2}" srcOrd="1" destOrd="0" presId="urn:microsoft.com/office/officeart/2005/8/layout/orgChart1"/>
    <dgm:cxn modelId="{D18767BF-2D69-486F-934A-5BF9EBBE9CCA}" srcId="{8A71C9AE-3A47-4106-99E5-DEC88BE8DDAA}" destId="{3D7807D9-15FB-4EEA-B861-83916E09F07C}" srcOrd="0" destOrd="0" parTransId="{64960B8F-303F-4168-AE10-D840133576DE}" sibTransId="{919E3CDD-43CB-4323-85DD-EC5A5224BC3F}"/>
    <dgm:cxn modelId="{4A8BC0C8-ED2C-4C35-8F9A-58DA81EC29BB}" srcId="{0D111D90-C6E6-421F-8634-95F2A7141ABE}" destId="{7A677076-3CF2-4E42-AE74-649DD923D63F}" srcOrd="0" destOrd="0" parTransId="{FDB28CF2-C65F-4AA9-963B-B51F9403100F}" sibTransId="{EBCC3909-EAE8-41C9-9CFC-E37F605F83B5}"/>
    <dgm:cxn modelId="{19AF85A8-2C9B-4FCE-9ACD-504B79D3505A}" srcId="{FE6D216D-33E7-4852-9198-5CF279FD43B0}" destId="{6D8DADA2-A3E2-453A-A95A-CC836522E298}" srcOrd="3" destOrd="0" parTransId="{ADAE3263-274A-4B8A-9B1D-A3644E9DDB60}" sibTransId="{CCE89E56-2677-4144-8DA3-22F65CB9D23F}"/>
    <dgm:cxn modelId="{93ACA9D0-FF99-447C-8CBC-71CCA8DDD9BD}" type="presOf" srcId="{2F502C54-0B3A-4B69-898C-541039499D79}" destId="{68693626-BCC8-4709-819F-015B4744E858}" srcOrd="0" destOrd="0" presId="urn:microsoft.com/office/officeart/2005/8/layout/orgChart1"/>
    <dgm:cxn modelId="{6E896D02-E9FB-4AF0-B152-4CF374AFB740}" type="presOf" srcId="{FE6D216D-33E7-4852-9198-5CF279FD43B0}" destId="{D4634A20-41D2-4C98-93B5-D6C34F5BDB10}" srcOrd="1" destOrd="0" presId="urn:microsoft.com/office/officeart/2005/8/layout/orgChart1"/>
    <dgm:cxn modelId="{957F8664-09DA-4BAA-8DC5-77D20CE3424A}" srcId="{C5DB8C50-3E44-46E5-BF8F-6BAF92E30015}" destId="{0AB98286-26F5-4F72-9130-416F05B2ED4B}" srcOrd="0" destOrd="0" parTransId="{8554B594-15F1-4FBA-8B0A-7F81A347DC1E}" sibTransId="{4A7736C9-F2DD-49F2-8028-64F466ED22CE}"/>
    <dgm:cxn modelId="{5369A3E6-B701-4DB2-A927-7BD1E253298F}" srcId="{C5DB8C50-3E44-46E5-BF8F-6BAF92E30015}" destId="{4B162805-926B-4CCE-8337-0F0CF87B53AD}" srcOrd="1" destOrd="0" parTransId="{2F502C54-0B3A-4B69-898C-541039499D79}" sibTransId="{1EFD2052-2DAE-47E8-95A8-74D5EDD911C7}"/>
    <dgm:cxn modelId="{0D8D056A-6DD9-4E00-97FE-3C11AED33E5F}" srcId="{C66458FC-1E37-4280-8A05-61D2250ACC8D}" destId="{F8932CCC-F390-4269-89A6-534CA96C3607}" srcOrd="1" destOrd="0" parTransId="{0419F27E-1373-4160-9046-FD863325F70F}" sibTransId="{9F7AF618-C7E2-4FA7-9E89-CE05FA150D06}"/>
    <dgm:cxn modelId="{7A6AFF06-DD09-4F39-ACF5-79086F3EB815}" type="presOf" srcId="{C66458FC-1E37-4280-8A05-61D2250ACC8D}" destId="{F72E4996-C0EE-4CDA-B54C-40A910C0A87C}" srcOrd="1" destOrd="0" presId="urn:microsoft.com/office/officeart/2005/8/layout/orgChart1"/>
    <dgm:cxn modelId="{99C68269-D133-4379-8609-9992AC1F6526}" type="presParOf" srcId="{06115371-2929-445B-B046-A5886D7BBE23}" destId="{2E3AFFC9-BD54-44DE-828A-1E53CF26A27C}" srcOrd="0" destOrd="0" presId="urn:microsoft.com/office/officeart/2005/8/layout/orgChart1"/>
    <dgm:cxn modelId="{4204C0C8-7163-4706-81CE-898473A4831B}" type="presParOf" srcId="{2E3AFFC9-BD54-44DE-828A-1E53CF26A27C}" destId="{BF020DD8-E8C4-4944-8C13-6E4C1B5C0579}" srcOrd="0" destOrd="0" presId="urn:microsoft.com/office/officeart/2005/8/layout/orgChart1"/>
    <dgm:cxn modelId="{3AC3E361-9BDA-44D1-9F1A-FE6522ECEAE2}" type="presParOf" srcId="{BF020DD8-E8C4-4944-8C13-6E4C1B5C0579}" destId="{4321F4BE-9047-49D2-8A2F-709D1D70399A}" srcOrd="0" destOrd="0" presId="urn:microsoft.com/office/officeart/2005/8/layout/orgChart1"/>
    <dgm:cxn modelId="{C2D3D649-2191-4B55-9D2B-060091D089DD}" type="presParOf" srcId="{BF020DD8-E8C4-4944-8C13-6E4C1B5C0579}" destId="{D4634A20-41D2-4C98-93B5-D6C34F5BDB10}" srcOrd="1" destOrd="0" presId="urn:microsoft.com/office/officeart/2005/8/layout/orgChart1"/>
    <dgm:cxn modelId="{4A2BE037-5EDD-481A-80C5-8108EC4E7595}" type="presParOf" srcId="{2E3AFFC9-BD54-44DE-828A-1E53CF26A27C}" destId="{CE1291AC-7F9F-440A-BA0F-7FCB1ED2F821}" srcOrd="1" destOrd="0" presId="urn:microsoft.com/office/officeart/2005/8/layout/orgChart1"/>
    <dgm:cxn modelId="{146E4B38-25E5-4BD3-B330-D076BBB891F7}" type="presParOf" srcId="{CE1291AC-7F9F-440A-BA0F-7FCB1ED2F821}" destId="{2919A3A5-9DB9-4C9F-A950-7EA6B573761A}" srcOrd="0" destOrd="0" presId="urn:microsoft.com/office/officeart/2005/8/layout/orgChart1"/>
    <dgm:cxn modelId="{692668F0-4D71-4DF7-886F-0FEC945C25EB}" type="presParOf" srcId="{CE1291AC-7F9F-440A-BA0F-7FCB1ED2F821}" destId="{388863B0-1285-4901-A923-9FFE56016842}" srcOrd="1" destOrd="0" presId="urn:microsoft.com/office/officeart/2005/8/layout/orgChart1"/>
    <dgm:cxn modelId="{8132A13A-F068-4890-971B-1032561C218F}" type="presParOf" srcId="{388863B0-1285-4901-A923-9FFE56016842}" destId="{7D3C9D51-B3A5-4A70-A392-86C51C5E1E7A}" srcOrd="0" destOrd="0" presId="urn:microsoft.com/office/officeart/2005/8/layout/orgChart1"/>
    <dgm:cxn modelId="{2FC756D2-A10C-4B36-B895-73D977A9754D}" type="presParOf" srcId="{7D3C9D51-B3A5-4A70-A392-86C51C5E1E7A}" destId="{F1C802C9-4F93-4B23-8062-6A2AA71B9626}" srcOrd="0" destOrd="0" presId="urn:microsoft.com/office/officeart/2005/8/layout/orgChart1"/>
    <dgm:cxn modelId="{0C19595F-84A8-478A-8A1E-F237674EC2FC}" type="presParOf" srcId="{7D3C9D51-B3A5-4A70-A392-86C51C5E1E7A}" destId="{E1D6D0EB-9CDE-42E9-8180-2ACD4637A246}" srcOrd="1" destOrd="0" presId="urn:microsoft.com/office/officeart/2005/8/layout/orgChart1"/>
    <dgm:cxn modelId="{33E9CD9D-1F28-4B3C-9353-69AAE6047075}" type="presParOf" srcId="{388863B0-1285-4901-A923-9FFE56016842}" destId="{999B43CE-102D-494C-8C4D-19B7BD22BD4B}" srcOrd="1" destOrd="0" presId="urn:microsoft.com/office/officeart/2005/8/layout/orgChart1"/>
    <dgm:cxn modelId="{7C0762CB-5B27-4F77-B776-DC57BB737BF9}" type="presParOf" srcId="{999B43CE-102D-494C-8C4D-19B7BD22BD4B}" destId="{E34842EC-9325-4E86-A798-FE7E5A32B1DF}" srcOrd="0" destOrd="0" presId="urn:microsoft.com/office/officeart/2005/8/layout/orgChart1"/>
    <dgm:cxn modelId="{479F5787-A793-4D93-A306-E85A7682A453}" type="presParOf" srcId="{999B43CE-102D-494C-8C4D-19B7BD22BD4B}" destId="{F8507E0A-E4FD-40DC-8E44-274D0D89A60E}" srcOrd="1" destOrd="0" presId="urn:microsoft.com/office/officeart/2005/8/layout/orgChart1"/>
    <dgm:cxn modelId="{2D5A007E-FE01-428E-B85F-E8E485076DE8}" type="presParOf" srcId="{F8507E0A-E4FD-40DC-8E44-274D0D89A60E}" destId="{8EAA7719-8B1D-4D61-8DE4-FA2598F9FD8E}" srcOrd="0" destOrd="0" presId="urn:microsoft.com/office/officeart/2005/8/layout/orgChart1"/>
    <dgm:cxn modelId="{F39C43FB-0727-4B4B-9F89-9A365E8DB6B6}" type="presParOf" srcId="{8EAA7719-8B1D-4D61-8DE4-FA2598F9FD8E}" destId="{057EA945-1F8F-4240-992F-EFEA168660B8}" srcOrd="0" destOrd="0" presId="urn:microsoft.com/office/officeart/2005/8/layout/orgChart1"/>
    <dgm:cxn modelId="{638219BA-CA34-433B-B5F6-E198519AF742}" type="presParOf" srcId="{8EAA7719-8B1D-4D61-8DE4-FA2598F9FD8E}" destId="{C10FFFAD-B8AD-4098-82E0-47DCA7ADE5EE}" srcOrd="1" destOrd="0" presId="urn:microsoft.com/office/officeart/2005/8/layout/orgChart1"/>
    <dgm:cxn modelId="{3695631E-3E04-46E6-9377-222D1F220DCC}" type="presParOf" srcId="{F8507E0A-E4FD-40DC-8E44-274D0D89A60E}" destId="{8CF0F66B-328C-4C07-BAE3-61D03915745B}" srcOrd="1" destOrd="0" presId="urn:microsoft.com/office/officeart/2005/8/layout/orgChart1"/>
    <dgm:cxn modelId="{BDC8C897-0FE9-437C-A7D2-424EDD883709}" type="presParOf" srcId="{F8507E0A-E4FD-40DC-8E44-274D0D89A60E}" destId="{88749785-D8C8-4427-B850-3E371664D29B}" srcOrd="2" destOrd="0" presId="urn:microsoft.com/office/officeart/2005/8/layout/orgChart1"/>
    <dgm:cxn modelId="{4D924430-3E1A-40A7-A93F-2D3ABC7AB17D}" type="presParOf" srcId="{88749785-D8C8-4427-B850-3E371664D29B}" destId="{E8DD751C-A72A-42D5-A649-6210BDDAA35F}" srcOrd="0" destOrd="0" presId="urn:microsoft.com/office/officeart/2005/8/layout/orgChart1"/>
    <dgm:cxn modelId="{2A75A17C-0C39-4778-8558-6870C87C89E6}" type="presParOf" srcId="{88749785-D8C8-4427-B850-3E371664D29B}" destId="{F7B57EF4-C8F5-45AC-9230-1044F65FB04B}" srcOrd="1" destOrd="0" presId="urn:microsoft.com/office/officeart/2005/8/layout/orgChart1"/>
    <dgm:cxn modelId="{81825E49-7DCF-463F-B4F2-7CAB30571F4A}" type="presParOf" srcId="{F7B57EF4-C8F5-45AC-9230-1044F65FB04B}" destId="{EC897844-A81F-4E93-975D-45B49BFB78A2}" srcOrd="0" destOrd="0" presId="urn:microsoft.com/office/officeart/2005/8/layout/orgChart1"/>
    <dgm:cxn modelId="{90011A1D-E0D6-4268-A19C-35859722C6A7}" type="presParOf" srcId="{EC897844-A81F-4E93-975D-45B49BFB78A2}" destId="{0E95A0F0-2197-4D8E-A6E0-97AB74D157CE}" srcOrd="0" destOrd="0" presId="urn:microsoft.com/office/officeart/2005/8/layout/orgChart1"/>
    <dgm:cxn modelId="{1EA3296A-61D4-49FF-AC4C-0D8CF404F13A}" type="presParOf" srcId="{EC897844-A81F-4E93-975D-45B49BFB78A2}" destId="{AA17963C-1167-4F03-A892-65ECFBF426DF}" srcOrd="1" destOrd="0" presId="urn:microsoft.com/office/officeart/2005/8/layout/orgChart1"/>
    <dgm:cxn modelId="{0BDA0FFF-C59B-4502-B921-E3C96F9C3558}" type="presParOf" srcId="{F7B57EF4-C8F5-45AC-9230-1044F65FB04B}" destId="{992C062F-8AA3-47F5-8FFD-2FBC683FEECC}" srcOrd="1" destOrd="0" presId="urn:microsoft.com/office/officeart/2005/8/layout/orgChart1"/>
    <dgm:cxn modelId="{A76FF638-C3C1-423C-9A77-2D0C011B4BB4}" type="presParOf" srcId="{F7B57EF4-C8F5-45AC-9230-1044F65FB04B}" destId="{03BB267E-5421-4A21-B2B6-D26ABF963013}" srcOrd="2" destOrd="0" presId="urn:microsoft.com/office/officeart/2005/8/layout/orgChart1"/>
    <dgm:cxn modelId="{25B97B6F-B08E-45D3-B765-4A196188E4A5}" type="presParOf" srcId="{88749785-D8C8-4427-B850-3E371664D29B}" destId="{71084FCB-7F7C-4AF7-A379-6C59385E6FE9}" srcOrd="2" destOrd="0" presId="urn:microsoft.com/office/officeart/2005/8/layout/orgChart1"/>
    <dgm:cxn modelId="{A33D123A-6B69-45B2-9C89-C782720BDAB0}" type="presParOf" srcId="{88749785-D8C8-4427-B850-3E371664D29B}" destId="{51A2159E-F212-4979-A5FD-0E9997B58745}" srcOrd="3" destOrd="0" presId="urn:microsoft.com/office/officeart/2005/8/layout/orgChart1"/>
    <dgm:cxn modelId="{BD1FAA5B-8BB5-4A23-B2A4-B9471086DE82}" type="presParOf" srcId="{51A2159E-F212-4979-A5FD-0E9997B58745}" destId="{32946B9C-E956-473C-895D-629017A1CDFB}" srcOrd="0" destOrd="0" presId="urn:microsoft.com/office/officeart/2005/8/layout/orgChart1"/>
    <dgm:cxn modelId="{658BC123-D212-4440-98F1-D350FFD66969}" type="presParOf" srcId="{32946B9C-E956-473C-895D-629017A1CDFB}" destId="{E51FD426-D0CE-4224-9A58-F5343ACEBDEA}" srcOrd="0" destOrd="0" presId="urn:microsoft.com/office/officeart/2005/8/layout/orgChart1"/>
    <dgm:cxn modelId="{BA093614-7CB4-44DF-A084-564BA0B278AA}" type="presParOf" srcId="{32946B9C-E956-473C-895D-629017A1CDFB}" destId="{204098A3-B4B3-4C48-A71A-69E29A710314}" srcOrd="1" destOrd="0" presId="urn:microsoft.com/office/officeart/2005/8/layout/orgChart1"/>
    <dgm:cxn modelId="{C9705587-F684-492B-A4F9-9BED10FB605D}" type="presParOf" srcId="{51A2159E-F212-4979-A5FD-0E9997B58745}" destId="{E780C63A-2906-4C38-A3C0-1D6491FF1A93}" srcOrd="1" destOrd="0" presId="urn:microsoft.com/office/officeart/2005/8/layout/orgChart1"/>
    <dgm:cxn modelId="{5D59C21C-E878-4D78-8566-396991DCC637}" type="presParOf" srcId="{51A2159E-F212-4979-A5FD-0E9997B58745}" destId="{54413837-6570-49F2-A23D-57C4C4297F83}" srcOrd="2" destOrd="0" presId="urn:microsoft.com/office/officeart/2005/8/layout/orgChart1"/>
    <dgm:cxn modelId="{1C2839AB-9CA9-4AA3-894E-3447322EB942}" type="presParOf" srcId="{388863B0-1285-4901-A923-9FFE56016842}" destId="{FB7A16EB-2004-4E14-9D29-7B1C91EE636F}" srcOrd="2" destOrd="0" presId="urn:microsoft.com/office/officeart/2005/8/layout/orgChart1"/>
    <dgm:cxn modelId="{C1F48F1D-2484-4F35-A78A-1D2DC596587C}" type="presParOf" srcId="{CE1291AC-7F9F-440A-BA0F-7FCB1ED2F821}" destId="{F9FABCE5-FD2A-477D-8FF9-A488887C572E}" srcOrd="2" destOrd="0" presId="urn:microsoft.com/office/officeart/2005/8/layout/orgChart1"/>
    <dgm:cxn modelId="{D06A6B5D-A79A-4B1F-BB6F-EE6CE73D3B78}" type="presParOf" srcId="{CE1291AC-7F9F-440A-BA0F-7FCB1ED2F821}" destId="{C0275D9C-2288-4669-AEA3-A629A342D8EE}" srcOrd="3" destOrd="0" presId="urn:microsoft.com/office/officeart/2005/8/layout/orgChart1"/>
    <dgm:cxn modelId="{D008EE61-058E-4C3F-8DDB-E9A3EF8165D2}" type="presParOf" srcId="{C0275D9C-2288-4669-AEA3-A629A342D8EE}" destId="{F82A77B3-E2C9-4748-9409-AA65EDFD013A}" srcOrd="0" destOrd="0" presId="urn:microsoft.com/office/officeart/2005/8/layout/orgChart1"/>
    <dgm:cxn modelId="{3D58EB25-30DA-472E-91E0-EB774DC63985}" type="presParOf" srcId="{F82A77B3-E2C9-4748-9409-AA65EDFD013A}" destId="{7FF897C3-28A0-487D-9E4E-EB71134854B2}" srcOrd="0" destOrd="0" presId="urn:microsoft.com/office/officeart/2005/8/layout/orgChart1"/>
    <dgm:cxn modelId="{C2DDE6F8-CE14-46D3-96C6-F534C399F9B7}" type="presParOf" srcId="{F82A77B3-E2C9-4748-9409-AA65EDFD013A}" destId="{51F4BF19-FCD3-49DC-94CE-4EE0A9676AE7}" srcOrd="1" destOrd="0" presId="urn:microsoft.com/office/officeart/2005/8/layout/orgChart1"/>
    <dgm:cxn modelId="{57873E3D-F708-4BE8-B471-0AA2B094B9EB}" type="presParOf" srcId="{C0275D9C-2288-4669-AEA3-A629A342D8EE}" destId="{C3C0BAF4-5A7E-4721-B6A7-F04DA6A422E8}" srcOrd="1" destOrd="0" presId="urn:microsoft.com/office/officeart/2005/8/layout/orgChart1"/>
    <dgm:cxn modelId="{C4ACBA7B-7D74-4A9C-9273-858FB267DE18}" type="presParOf" srcId="{C3C0BAF4-5A7E-4721-B6A7-F04DA6A422E8}" destId="{AAA75EC2-3E5D-4787-83ED-9CEBD33C7138}" srcOrd="0" destOrd="0" presId="urn:microsoft.com/office/officeart/2005/8/layout/orgChart1"/>
    <dgm:cxn modelId="{ED62E4DB-E63E-4B93-9533-F141E879BC61}" type="presParOf" srcId="{C3C0BAF4-5A7E-4721-B6A7-F04DA6A422E8}" destId="{922DA640-8ED1-479B-BE06-1ABDC1B4B787}" srcOrd="1" destOrd="0" presId="urn:microsoft.com/office/officeart/2005/8/layout/orgChart1"/>
    <dgm:cxn modelId="{8A10B013-AA92-4C84-98E0-93715DB467E5}" type="presParOf" srcId="{922DA640-8ED1-479B-BE06-1ABDC1B4B787}" destId="{47331B27-9CD8-4BC9-857F-B7A56F96B4D2}" srcOrd="0" destOrd="0" presId="urn:microsoft.com/office/officeart/2005/8/layout/orgChart1"/>
    <dgm:cxn modelId="{C6DAB66E-9DC1-4AFF-9624-A8BB44922283}" type="presParOf" srcId="{47331B27-9CD8-4BC9-857F-B7A56F96B4D2}" destId="{38BCDF3E-8692-46B1-AA5B-9D446AA8B39C}" srcOrd="0" destOrd="0" presId="urn:microsoft.com/office/officeart/2005/8/layout/orgChart1"/>
    <dgm:cxn modelId="{AD2EBEE5-75F4-40C4-8C2D-408D7A123BAB}" type="presParOf" srcId="{47331B27-9CD8-4BC9-857F-B7A56F96B4D2}" destId="{AB264C67-059A-4B3E-A02F-169A999495F2}" srcOrd="1" destOrd="0" presId="urn:microsoft.com/office/officeart/2005/8/layout/orgChart1"/>
    <dgm:cxn modelId="{0719B55C-AC34-4EDA-A0B0-3ACDBF97C264}" type="presParOf" srcId="{922DA640-8ED1-479B-BE06-1ABDC1B4B787}" destId="{25327C35-647B-4E55-871F-7512BB1AE0CA}" srcOrd="1" destOrd="0" presId="urn:microsoft.com/office/officeart/2005/8/layout/orgChart1"/>
    <dgm:cxn modelId="{1B3D6B81-306C-4490-A0AE-AA43478B81A9}" type="presParOf" srcId="{922DA640-8ED1-479B-BE06-1ABDC1B4B787}" destId="{1DA4F41F-2520-4C11-836A-DB705A58E1DC}" srcOrd="2" destOrd="0" presId="urn:microsoft.com/office/officeart/2005/8/layout/orgChart1"/>
    <dgm:cxn modelId="{7EB3DFE6-22BE-469F-8FBD-E61448A80790}" type="presParOf" srcId="{1DA4F41F-2520-4C11-836A-DB705A58E1DC}" destId="{CCA670CF-826B-4A10-BB20-899603D12CA5}" srcOrd="0" destOrd="0" presId="urn:microsoft.com/office/officeart/2005/8/layout/orgChart1"/>
    <dgm:cxn modelId="{1C952C45-F435-4CAC-8526-B1625A801D86}" type="presParOf" srcId="{1DA4F41F-2520-4C11-836A-DB705A58E1DC}" destId="{DE7A1BF9-A9A7-44AF-B770-A511D4DA6C76}" srcOrd="1" destOrd="0" presId="urn:microsoft.com/office/officeart/2005/8/layout/orgChart1"/>
    <dgm:cxn modelId="{38171616-541F-472E-A933-A54D03CED30D}" type="presParOf" srcId="{DE7A1BF9-A9A7-44AF-B770-A511D4DA6C76}" destId="{831DDC86-B73A-4E18-A9FF-E570DA9EF251}" srcOrd="0" destOrd="0" presId="urn:microsoft.com/office/officeart/2005/8/layout/orgChart1"/>
    <dgm:cxn modelId="{5AB77818-44EA-4AD4-A36F-88E3F354913C}" type="presParOf" srcId="{831DDC86-B73A-4E18-A9FF-E570DA9EF251}" destId="{2284EB84-F44E-4602-B9E9-200EFBE7E70F}" srcOrd="0" destOrd="0" presId="urn:microsoft.com/office/officeart/2005/8/layout/orgChart1"/>
    <dgm:cxn modelId="{BFD1C796-9E7A-4F0B-A6B6-D1AC56427BA9}" type="presParOf" srcId="{831DDC86-B73A-4E18-A9FF-E570DA9EF251}" destId="{BCDA8A1B-78EC-4268-8902-F14274D4BFCD}" srcOrd="1" destOrd="0" presId="urn:microsoft.com/office/officeart/2005/8/layout/orgChart1"/>
    <dgm:cxn modelId="{A46CA594-0EE8-4A87-B147-5FB63CCC7B12}" type="presParOf" srcId="{DE7A1BF9-A9A7-44AF-B770-A511D4DA6C76}" destId="{68429F26-89BA-4D58-8BE6-2A516A06E46D}" srcOrd="1" destOrd="0" presId="urn:microsoft.com/office/officeart/2005/8/layout/orgChart1"/>
    <dgm:cxn modelId="{C098557D-1288-41F2-AE9A-C2078A2B9501}" type="presParOf" srcId="{DE7A1BF9-A9A7-44AF-B770-A511D4DA6C76}" destId="{00B8DC8F-77B6-4041-B78B-00E6B418D4B4}" srcOrd="2" destOrd="0" presId="urn:microsoft.com/office/officeart/2005/8/layout/orgChart1"/>
    <dgm:cxn modelId="{8B4976FB-1615-4F70-BF54-1718811BF80A}" type="presParOf" srcId="{1DA4F41F-2520-4C11-836A-DB705A58E1DC}" destId="{68693626-BCC8-4709-819F-015B4744E858}" srcOrd="2" destOrd="0" presId="urn:microsoft.com/office/officeart/2005/8/layout/orgChart1"/>
    <dgm:cxn modelId="{50175CA1-0F45-4F44-9F4C-8EFA327EEEBC}" type="presParOf" srcId="{1DA4F41F-2520-4C11-836A-DB705A58E1DC}" destId="{4B0F5091-FEC3-4C16-BC06-9DCF52E8361C}" srcOrd="3" destOrd="0" presId="urn:microsoft.com/office/officeart/2005/8/layout/orgChart1"/>
    <dgm:cxn modelId="{71F741A8-A8D5-425E-A08F-0C1DE8A9E9D8}" type="presParOf" srcId="{4B0F5091-FEC3-4C16-BC06-9DCF52E8361C}" destId="{E8409ABE-A37D-4753-BD9C-F9CB92990046}" srcOrd="0" destOrd="0" presId="urn:microsoft.com/office/officeart/2005/8/layout/orgChart1"/>
    <dgm:cxn modelId="{EDCDB871-53E6-4A3F-ADFD-62913B65C4DA}" type="presParOf" srcId="{E8409ABE-A37D-4753-BD9C-F9CB92990046}" destId="{9CFA34C5-5A34-4C9E-8B7F-83CD888E6253}" srcOrd="0" destOrd="0" presId="urn:microsoft.com/office/officeart/2005/8/layout/orgChart1"/>
    <dgm:cxn modelId="{FB1579BF-5FEA-4132-BE7A-FD03C94C8AC3}" type="presParOf" srcId="{E8409ABE-A37D-4753-BD9C-F9CB92990046}" destId="{BF260EB7-E491-4A5C-951A-EAB7D790B362}" srcOrd="1" destOrd="0" presId="urn:microsoft.com/office/officeart/2005/8/layout/orgChart1"/>
    <dgm:cxn modelId="{9B3A320A-D895-4ABF-A561-A1B8FDE20125}" type="presParOf" srcId="{4B0F5091-FEC3-4C16-BC06-9DCF52E8361C}" destId="{3CA8B15B-A8B1-4849-BB3C-E56B7833F890}" srcOrd="1" destOrd="0" presId="urn:microsoft.com/office/officeart/2005/8/layout/orgChart1"/>
    <dgm:cxn modelId="{B31A501E-A9F3-4E84-855D-2B95454A7402}" type="presParOf" srcId="{4B0F5091-FEC3-4C16-BC06-9DCF52E8361C}" destId="{7974C51E-6B72-47D1-8369-DDFB55E9F773}" srcOrd="2" destOrd="0" presId="urn:microsoft.com/office/officeart/2005/8/layout/orgChart1"/>
    <dgm:cxn modelId="{C5CA36A6-53F9-436C-976C-9695ADD4BDA7}" type="presParOf" srcId="{C0275D9C-2288-4669-AEA3-A629A342D8EE}" destId="{ADCB8E2E-64F4-46B1-B662-E5DDAA900531}" srcOrd="2" destOrd="0" presId="urn:microsoft.com/office/officeart/2005/8/layout/orgChart1"/>
    <dgm:cxn modelId="{AF86AAC2-076F-4A96-8828-316703839CD6}" type="presParOf" srcId="{CE1291AC-7F9F-440A-BA0F-7FCB1ED2F821}" destId="{8E28A264-A0AE-4EEB-A01E-DE871C63B6EE}" srcOrd="4" destOrd="0" presId="urn:microsoft.com/office/officeart/2005/8/layout/orgChart1"/>
    <dgm:cxn modelId="{A71F6148-F1C9-4538-8206-A7183ED6A939}" type="presParOf" srcId="{CE1291AC-7F9F-440A-BA0F-7FCB1ED2F821}" destId="{450D9A0B-05EF-47A0-96CB-E79853A1D915}" srcOrd="5" destOrd="0" presId="urn:microsoft.com/office/officeart/2005/8/layout/orgChart1"/>
    <dgm:cxn modelId="{D9199017-2F29-4208-9A3F-D4D75FBB787E}" type="presParOf" srcId="{450D9A0B-05EF-47A0-96CB-E79853A1D915}" destId="{AF6C3C71-179A-4CD8-869D-40D41C34B138}" srcOrd="0" destOrd="0" presId="urn:microsoft.com/office/officeart/2005/8/layout/orgChart1"/>
    <dgm:cxn modelId="{E417AAA2-2149-4AFB-8477-4293663786EC}" type="presParOf" srcId="{AF6C3C71-179A-4CD8-869D-40D41C34B138}" destId="{E57B8236-5C72-4A36-BAA7-4B088C9136DF}" srcOrd="0" destOrd="0" presId="urn:microsoft.com/office/officeart/2005/8/layout/orgChart1"/>
    <dgm:cxn modelId="{D159C513-B3BF-4495-815C-9E5C4CFFC214}" type="presParOf" srcId="{AF6C3C71-179A-4CD8-869D-40D41C34B138}" destId="{7256FFB8-36E6-4437-A507-4D4A0ECFAF5C}" srcOrd="1" destOrd="0" presId="urn:microsoft.com/office/officeart/2005/8/layout/orgChart1"/>
    <dgm:cxn modelId="{46EB3655-7391-4CE3-9B3C-8628905AF773}" type="presParOf" srcId="{450D9A0B-05EF-47A0-96CB-E79853A1D915}" destId="{1A50ED8A-E78F-465C-BFF4-BB231913D14E}" srcOrd="1" destOrd="0" presId="urn:microsoft.com/office/officeart/2005/8/layout/orgChart1"/>
    <dgm:cxn modelId="{588296B2-7216-4A05-84E3-195698B292DF}" type="presParOf" srcId="{1A50ED8A-E78F-465C-BFF4-BB231913D14E}" destId="{0CC23B0A-F867-4764-813D-49ED0D8BABEC}" srcOrd="0" destOrd="0" presId="urn:microsoft.com/office/officeart/2005/8/layout/orgChart1"/>
    <dgm:cxn modelId="{4FC1BA3E-9A46-4EC3-8ECA-6E76929C6BBE}" type="presParOf" srcId="{1A50ED8A-E78F-465C-BFF4-BB231913D14E}" destId="{B45CE3B9-2BDB-4B2D-B5C3-A80CE730C2C5}" srcOrd="1" destOrd="0" presId="urn:microsoft.com/office/officeart/2005/8/layout/orgChart1"/>
    <dgm:cxn modelId="{779D6995-A819-4251-B386-73A9558F9795}" type="presParOf" srcId="{B45CE3B9-2BDB-4B2D-B5C3-A80CE730C2C5}" destId="{5C277836-3C79-4B3E-B58F-09109C072D2A}" srcOrd="0" destOrd="0" presId="urn:microsoft.com/office/officeart/2005/8/layout/orgChart1"/>
    <dgm:cxn modelId="{0C7B62DB-8EE8-4F9E-BFED-6CD260C1AD26}" type="presParOf" srcId="{5C277836-3C79-4B3E-B58F-09109C072D2A}" destId="{DA0BB523-4D3D-420C-8C53-39869C4180C2}" srcOrd="0" destOrd="0" presId="urn:microsoft.com/office/officeart/2005/8/layout/orgChart1"/>
    <dgm:cxn modelId="{0DC03DBD-CA55-4E97-B2ED-1A1D74D5E80B}" type="presParOf" srcId="{5C277836-3C79-4B3E-B58F-09109C072D2A}" destId="{3AC2A21D-6A98-4303-8D3C-14D1F8B6C458}" srcOrd="1" destOrd="0" presId="urn:microsoft.com/office/officeart/2005/8/layout/orgChart1"/>
    <dgm:cxn modelId="{4B871433-4CD7-4109-AD5F-6827863EAA08}" type="presParOf" srcId="{B45CE3B9-2BDB-4B2D-B5C3-A80CE730C2C5}" destId="{41E5442E-958C-4ECD-A42A-1A6A6677E1D1}" srcOrd="1" destOrd="0" presId="urn:microsoft.com/office/officeart/2005/8/layout/orgChart1"/>
    <dgm:cxn modelId="{6144694A-AFDC-49BE-9517-70F076A48BE6}" type="presParOf" srcId="{B45CE3B9-2BDB-4B2D-B5C3-A80CE730C2C5}" destId="{1DADE7BA-7EB1-473B-8DFF-31C7BE862A18}" srcOrd="2" destOrd="0" presId="urn:microsoft.com/office/officeart/2005/8/layout/orgChart1"/>
    <dgm:cxn modelId="{588091BD-9FCC-4F4D-9C5C-AB748CB6DCE1}" type="presParOf" srcId="{1DADE7BA-7EB1-473B-8DFF-31C7BE862A18}" destId="{2D2B24B4-3BE6-4881-9F3F-6BCED674C430}" srcOrd="0" destOrd="0" presId="urn:microsoft.com/office/officeart/2005/8/layout/orgChart1"/>
    <dgm:cxn modelId="{FB745CBA-9A38-4194-9416-36672D7C9B90}" type="presParOf" srcId="{1DADE7BA-7EB1-473B-8DFF-31C7BE862A18}" destId="{8C796FBA-76F1-4581-8367-18113053A93E}" srcOrd="1" destOrd="0" presId="urn:microsoft.com/office/officeart/2005/8/layout/orgChart1"/>
    <dgm:cxn modelId="{25FA4B5B-9CEA-4700-A544-41CEDDDA6CD6}" type="presParOf" srcId="{8C796FBA-76F1-4581-8367-18113053A93E}" destId="{BB63F17D-887E-41DA-BA93-A5347CCC8174}" srcOrd="0" destOrd="0" presId="urn:microsoft.com/office/officeart/2005/8/layout/orgChart1"/>
    <dgm:cxn modelId="{5E764677-C409-4101-B99F-BDC4FC1C8321}" type="presParOf" srcId="{BB63F17D-887E-41DA-BA93-A5347CCC8174}" destId="{74010557-8168-4022-9CDC-3073C952615B}" srcOrd="0" destOrd="0" presId="urn:microsoft.com/office/officeart/2005/8/layout/orgChart1"/>
    <dgm:cxn modelId="{6A9E1BD2-842D-4694-9792-16E37567EB07}" type="presParOf" srcId="{BB63F17D-887E-41DA-BA93-A5347CCC8174}" destId="{4A3D07FF-E69D-4458-BB9A-B937B846EF9E}" srcOrd="1" destOrd="0" presId="urn:microsoft.com/office/officeart/2005/8/layout/orgChart1"/>
    <dgm:cxn modelId="{7CFD6E1D-C0F5-42BF-BCB7-FE4962DBD252}" type="presParOf" srcId="{8C796FBA-76F1-4581-8367-18113053A93E}" destId="{D3B407C8-FC38-4FF8-9030-CB4ABEE5E39E}" srcOrd="1" destOrd="0" presId="urn:microsoft.com/office/officeart/2005/8/layout/orgChart1"/>
    <dgm:cxn modelId="{152F8E7E-6A0A-4D5B-B983-2782A4042CE6}" type="presParOf" srcId="{8C796FBA-76F1-4581-8367-18113053A93E}" destId="{E866DF33-CFC1-46BD-9E7E-201F6FB905D3}" srcOrd="2" destOrd="0" presId="urn:microsoft.com/office/officeart/2005/8/layout/orgChart1"/>
    <dgm:cxn modelId="{BA629000-7526-4B2B-928B-1105E173BACE}" type="presParOf" srcId="{1DADE7BA-7EB1-473B-8DFF-31C7BE862A18}" destId="{6B3061D8-16C8-4F42-9D43-75B01CD8EAB1}" srcOrd="2" destOrd="0" presId="urn:microsoft.com/office/officeart/2005/8/layout/orgChart1"/>
    <dgm:cxn modelId="{31181FA8-62AA-48D5-AA58-18972E6C5407}" type="presParOf" srcId="{1DADE7BA-7EB1-473B-8DFF-31C7BE862A18}" destId="{2BED1942-CEBC-4A83-A817-AC13DF87A3FC}" srcOrd="3" destOrd="0" presId="urn:microsoft.com/office/officeart/2005/8/layout/orgChart1"/>
    <dgm:cxn modelId="{E3E22F94-0363-4740-962D-B59B8F09D0B4}" type="presParOf" srcId="{2BED1942-CEBC-4A83-A817-AC13DF87A3FC}" destId="{5030785B-B701-4CD2-A6AA-902651B37889}" srcOrd="0" destOrd="0" presId="urn:microsoft.com/office/officeart/2005/8/layout/orgChart1"/>
    <dgm:cxn modelId="{C7CD107C-624D-439E-AE9F-196A2FD262D2}" type="presParOf" srcId="{5030785B-B701-4CD2-A6AA-902651B37889}" destId="{BC6A9855-C212-4971-B24C-3E5AE2A07710}" srcOrd="0" destOrd="0" presId="urn:microsoft.com/office/officeart/2005/8/layout/orgChart1"/>
    <dgm:cxn modelId="{BC91B7DA-3C48-4869-BEA9-B4037E1915F3}" type="presParOf" srcId="{5030785B-B701-4CD2-A6AA-902651B37889}" destId="{94D48F8D-195F-4717-B07C-99C02CA3F847}" srcOrd="1" destOrd="0" presId="urn:microsoft.com/office/officeart/2005/8/layout/orgChart1"/>
    <dgm:cxn modelId="{1C1CECF8-60BD-41E3-8F77-797A1ACD44DA}" type="presParOf" srcId="{2BED1942-CEBC-4A83-A817-AC13DF87A3FC}" destId="{8B563B73-1BA3-40FE-B39D-12FE859018D3}" srcOrd="1" destOrd="0" presId="urn:microsoft.com/office/officeart/2005/8/layout/orgChart1"/>
    <dgm:cxn modelId="{BE69CE03-5495-42B1-B414-820575381155}" type="presParOf" srcId="{2BED1942-CEBC-4A83-A817-AC13DF87A3FC}" destId="{5D4C16EC-F031-4280-8C35-BAD535AADA9A}" srcOrd="2" destOrd="0" presId="urn:microsoft.com/office/officeart/2005/8/layout/orgChart1"/>
    <dgm:cxn modelId="{7BE0D8E7-AD10-4BFE-8321-4430BAB22383}" type="presParOf" srcId="{450D9A0B-05EF-47A0-96CB-E79853A1D915}" destId="{E1F8607E-DA9B-4016-931F-09D6EEEB0B24}" srcOrd="2" destOrd="0" presId="urn:microsoft.com/office/officeart/2005/8/layout/orgChart1"/>
    <dgm:cxn modelId="{B1DCD476-C194-4321-B6B3-3B8C6F5F728E}" type="presParOf" srcId="{CE1291AC-7F9F-440A-BA0F-7FCB1ED2F821}" destId="{4F9920D4-10B3-4ECF-BEDC-A8D893E90397}" srcOrd="6" destOrd="0" presId="urn:microsoft.com/office/officeart/2005/8/layout/orgChart1"/>
    <dgm:cxn modelId="{EF0FAEF5-5B0C-4D03-B30C-F23278A3B0EA}" type="presParOf" srcId="{CE1291AC-7F9F-440A-BA0F-7FCB1ED2F821}" destId="{34EC6266-6E03-4A53-AB76-F8B00019B994}" srcOrd="7" destOrd="0" presId="urn:microsoft.com/office/officeart/2005/8/layout/orgChart1"/>
    <dgm:cxn modelId="{8C18D636-956C-4286-9B83-17B031BAA5F7}" type="presParOf" srcId="{34EC6266-6E03-4A53-AB76-F8B00019B994}" destId="{13D86B4C-82D5-43C3-9911-E90463DDAEC6}" srcOrd="0" destOrd="0" presId="urn:microsoft.com/office/officeart/2005/8/layout/orgChart1"/>
    <dgm:cxn modelId="{8DA3D693-C282-438F-8041-C631780A0460}" type="presParOf" srcId="{13D86B4C-82D5-43C3-9911-E90463DDAEC6}" destId="{3E462B33-D3C1-4E95-B20C-E3FE222E4408}" srcOrd="0" destOrd="0" presId="urn:microsoft.com/office/officeart/2005/8/layout/orgChart1"/>
    <dgm:cxn modelId="{A74D1B09-7855-4BA2-9807-2D591E1749DD}" type="presParOf" srcId="{13D86B4C-82D5-43C3-9911-E90463DDAEC6}" destId="{D69F81A1-BD39-4299-B83C-94B577F3C2DC}" srcOrd="1" destOrd="0" presId="urn:microsoft.com/office/officeart/2005/8/layout/orgChart1"/>
    <dgm:cxn modelId="{5A646F83-DB11-45FF-8F6C-89F3D212530E}" type="presParOf" srcId="{34EC6266-6E03-4A53-AB76-F8B00019B994}" destId="{4A149939-7E9A-4A30-B5D3-CA62CDE06DFA}" srcOrd="1" destOrd="0" presId="urn:microsoft.com/office/officeart/2005/8/layout/orgChart1"/>
    <dgm:cxn modelId="{6EDA4040-21F9-4215-9964-4A2882609ED4}" type="presParOf" srcId="{4A149939-7E9A-4A30-B5D3-CA62CDE06DFA}" destId="{5877EA6D-CD62-4379-BDD1-514A1802ADDA}" srcOrd="0" destOrd="0" presId="urn:microsoft.com/office/officeart/2005/8/layout/orgChart1"/>
    <dgm:cxn modelId="{1549F3C4-CBDB-41D4-91FE-30CC50741649}" type="presParOf" srcId="{4A149939-7E9A-4A30-B5D3-CA62CDE06DFA}" destId="{8727D1B9-88D5-4F06-A897-ECF62967BA50}" srcOrd="1" destOrd="0" presId="urn:microsoft.com/office/officeart/2005/8/layout/orgChart1"/>
    <dgm:cxn modelId="{4544A81C-2154-4544-B085-D06BF03DC743}" type="presParOf" srcId="{8727D1B9-88D5-4F06-A897-ECF62967BA50}" destId="{66ACBDB6-F23D-4EB6-BB07-9F84580BCE93}" srcOrd="0" destOrd="0" presId="urn:microsoft.com/office/officeart/2005/8/layout/orgChart1"/>
    <dgm:cxn modelId="{5668D727-3946-46D3-9CB1-C2C95D6FF3D9}" type="presParOf" srcId="{66ACBDB6-F23D-4EB6-BB07-9F84580BCE93}" destId="{77179BAD-F885-4C3E-B906-6A3B8E45E17B}" srcOrd="0" destOrd="0" presId="urn:microsoft.com/office/officeart/2005/8/layout/orgChart1"/>
    <dgm:cxn modelId="{A966B4BD-630E-4DC3-9585-819D30AB25FB}" type="presParOf" srcId="{66ACBDB6-F23D-4EB6-BB07-9F84580BCE93}" destId="{F72E4996-C0EE-4CDA-B54C-40A910C0A87C}" srcOrd="1" destOrd="0" presId="urn:microsoft.com/office/officeart/2005/8/layout/orgChart1"/>
    <dgm:cxn modelId="{2ACDE248-1B99-481B-A806-D7C427FCA411}" type="presParOf" srcId="{8727D1B9-88D5-4F06-A897-ECF62967BA50}" destId="{7D25DBE7-552F-4602-B01F-1DA8DA6E056C}" srcOrd="1" destOrd="0" presId="urn:microsoft.com/office/officeart/2005/8/layout/orgChart1"/>
    <dgm:cxn modelId="{E16A00BC-4C17-4354-80E4-00FCD4ABD462}" type="presParOf" srcId="{8727D1B9-88D5-4F06-A897-ECF62967BA50}" destId="{1DC43737-FAD7-4D11-A0B1-DE32A204EC7E}" srcOrd="2" destOrd="0" presId="urn:microsoft.com/office/officeart/2005/8/layout/orgChart1"/>
    <dgm:cxn modelId="{CB1947AB-1F17-4F36-B555-A6C9E3BC77D9}" type="presParOf" srcId="{1DC43737-FAD7-4D11-A0B1-DE32A204EC7E}" destId="{460A77CE-FB27-4C1F-A847-CA2C113AE4B4}" srcOrd="0" destOrd="0" presId="urn:microsoft.com/office/officeart/2005/8/layout/orgChart1"/>
    <dgm:cxn modelId="{A9CB57AF-5C17-4347-8411-10670DBE2088}" type="presParOf" srcId="{1DC43737-FAD7-4D11-A0B1-DE32A204EC7E}" destId="{DE578200-C48E-4322-919A-149FB3BF47D8}" srcOrd="1" destOrd="0" presId="urn:microsoft.com/office/officeart/2005/8/layout/orgChart1"/>
    <dgm:cxn modelId="{B4B45AB8-EA41-4C12-9818-CBE310B38036}" type="presParOf" srcId="{DE578200-C48E-4322-919A-149FB3BF47D8}" destId="{44E2957E-34F7-44BF-8A13-691D0D20C8A1}" srcOrd="0" destOrd="0" presId="urn:microsoft.com/office/officeart/2005/8/layout/orgChart1"/>
    <dgm:cxn modelId="{9FC296B9-0D58-4392-B467-665F81F30D26}" type="presParOf" srcId="{44E2957E-34F7-44BF-8A13-691D0D20C8A1}" destId="{E7D879AA-C1B9-40DF-80DC-D281C1198C0E}" srcOrd="0" destOrd="0" presId="urn:microsoft.com/office/officeart/2005/8/layout/orgChart1"/>
    <dgm:cxn modelId="{77BB5FCE-46CB-4005-97DE-504F81B6C059}" type="presParOf" srcId="{44E2957E-34F7-44BF-8A13-691D0D20C8A1}" destId="{3E7B957A-D42B-4292-96D4-D67266B7E782}" srcOrd="1" destOrd="0" presId="urn:microsoft.com/office/officeart/2005/8/layout/orgChart1"/>
    <dgm:cxn modelId="{77275C3A-E71D-4E4C-8A78-34E434D99BB2}" type="presParOf" srcId="{DE578200-C48E-4322-919A-149FB3BF47D8}" destId="{3DC3535A-1454-489C-AFC5-D0A0E7655E9F}" srcOrd="1" destOrd="0" presId="urn:microsoft.com/office/officeart/2005/8/layout/orgChart1"/>
    <dgm:cxn modelId="{84624AA1-E6F7-401F-9CE2-4DA83AFE3F15}" type="presParOf" srcId="{DE578200-C48E-4322-919A-149FB3BF47D8}" destId="{BEFBC5C3-A92A-4F49-BD9D-9E161B76FF3C}" srcOrd="2" destOrd="0" presId="urn:microsoft.com/office/officeart/2005/8/layout/orgChart1"/>
    <dgm:cxn modelId="{B482F814-B2E2-4774-91CF-4E8A9B319766}" type="presParOf" srcId="{1DC43737-FAD7-4D11-A0B1-DE32A204EC7E}" destId="{E4CC8B21-44F1-48D6-9841-2543C5DCED5F}" srcOrd="2" destOrd="0" presId="urn:microsoft.com/office/officeart/2005/8/layout/orgChart1"/>
    <dgm:cxn modelId="{723DEEFD-553D-43AA-9E85-459F6A6C0BBE}" type="presParOf" srcId="{1DC43737-FAD7-4D11-A0B1-DE32A204EC7E}" destId="{50BBCDA6-61EC-458F-9EB2-23CCB2B8EBBF}" srcOrd="3" destOrd="0" presId="urn:microsoft.com/office/officeart/2005/8/layout/orgChart1"/>
    <dgm:cxn modelId="{1AEE807B-197A-42D4-A3FA-4F2B18D8B75F}" type="presParOf" srcId="{50BBCDA6-61EC-458F-9EB2-23CCB2B8EBBF}" destId="{621E2E7A-A05A-4DD9-A59A-009170ED5A39}" srcOrd="0" destOrd="0" presId="urn:microsoft.com/office/officeart/2005/8/layout/orgChart1"/>
    <dgm:cxn modelId="{6A2A194E-F4D2-43BE-B064-ED246F5EFE33}" type="presParOf" srcId="{621E2E7A-A05A-4DD9-A59A-009170ED5A39}" destId="{BC10E96C-AD10-4D85-89B7-E8BA68DCAD53}" srcOrd="0" destOrd="0" presId="urn:microsoft.com/office/officeart/2005/8/layout/orgChart1"/>
    <dgm:cxn modelId="{2B9EC45D-72F3-44F6-BE18-20B27D2121CD}" type="presParOf" srcId="{621E2E7A-A05A-4DD9-A59A-009170ED5A39}" destId="{6FEDE1A8-859D-4F2C-A271-0084879087F3}" srcOrd="1" destOrd="0" presId="urn:microsoft.com/office/officeart/2005/8/layout/orgChart1"/>
    <dgm:cxn modelId="{F10AF47C-8837-4019-98E8-5EE9F12E6C78}" type="presParOf" srcId="{50BBCDA6-61EC-458F-9EB2-23CCB2B8EBBF}" destId="{54AEC5D1-95D7-4A9A-9F16-34D93EEED0B4}" srcOrd="1" destOrd="0" presId="urn:microsoft.com/office/officeart/2005/8/layout/orgChart1"/>
    <dgm:cxn modelId="{B8E01D7D-4A2C-42B2-B4DB-3455912740F7}" type="presParOf" srcId="{50BBCDA6-61EC-458F-9EB2-23CCB2B8EBBF}" destId="{834B6E11-FBEF-4791-8485-41E2BC7264EE}" srcOrd="2" destOrd="0" presId="urn:microsoft.com/office/officeart/2005/8/layout/orgChart1"/>
    <dgm:cxn modelId="{BE410366-A608-48AF-8706-F6A7D54167C4}" type="presParOf" srcId="{34EC6266-6E03-4A53-AB76-F8B00019B994}" destId="{76A9F889-471A-41D1-802D-A17BFF576544}" srcOrd="2" destOrd="0" presId="urn:microsoft.com/office/officeart/2005/8/layout/orgChart1"/>
    <dgm:cxn modelId="{CA895746-51BB-4589-BF11-5AAFF9115A05}" type="presParOf" srcId="{2E3AFFC9-BD54-44DE-828A-1E53CF26A27C}" destId="{E88402B3-44CA-4E17-B6F9-84C76F8F3E61}" srcOrd="2" destOrd="0" presId="urn:microsoft.com/office/officeart/2005/8/layout/orgChart1"/>
    <dgm:cxn modelId="{EA37B377-E01D-468B-B359-0A7147137756}" type="presParOf" srcId="{E88402B3-44CA-4E17-B6F9-84C76F8F3E61}" destId="{035452FF-F65C-4F13-9030-FF04FD6E9F27}" srcOrd="0" destOrd="0" presId="urn:microsoft.com/office/officeart/2005/8/layout/orgChart1"/>
    <dgm:cxn modelId="{08038588-402D-4369-A384-7A103BE2748A}" type="presParOf" srcId="{E88402B3-44CA-4E17-B6F9-84C76F8F3E61}" destId="{19421F1D-17C3-47D4-A0BB-BF32BA96519A}" srcOrd="1" destOrd="0" presId="urn:microsoft.com/office/officeart/2005/8/layout/orgChart1"/>
    <dgm:cxn modelId="{6E027F3B-6BD1-4078-ADAA-81D8281DDEF7}" type="presParOf" srcId="{19421F1D-17C3-47D4-A0BB-BF32BA96519A}" destId="{E2DD4AF4-54A9-4A07-AC87-0EB7670522B3}" srcOrd="0" destOrd="0" presId="urn:microsoft.com/office/officeart/2005/8/layout/orgChart1"/>
    <dgm:cxn modelId="{E7D45D31-D1AD-42D1-9FD8-5D851E5BA9BE}" type="presParOf" srcId="{E2DD4AF4-54A9-4A07-AC87-0EB7670522B3}" destId="{AB63E7C8-6A8E-4A8C-8C27-881849C85105}" srcOrd="0" destOrd="0" presId="urn:microsoft.com/office/officeart/2005/8/layout/orgChart1"/>
    <dgm:cxn modelId="{99387350-592E-41F1-BC1D-CF821F81C4E2}" type="presParOf" srcId="{E2DD4AF4-54A9-4A07-AC87-0EB7670522B3}" destId="{BF7EF24A-7AD7-4B0F-9090-1DFF7ADD468B}" srcOrd="1" destOrd="0" presId="urn:microsoft.com/office/officeart/2005/8/layout/orgChart1"/>
    <dgm:cxn modelId="{0CDBF2D0-78B9-4488-898A-200FEF16F68E}" type="presParOf" srcId="{19421F1D-17C3-47D4-A0BB-BF32BA96519A}" destId="{825B71E3-8932-4D12-9697-6AA1FF494505}" srcOrd="1" destOrd="0" presId="urn:microsoft.com/office/officeart/2005/8/layout/orgChart1"/>
    <dgm:cxn modelId="{D0DA3D04-7C9D-4905-B3BB-595567DE038E}" type="presParOf" srcId="{19421F1D-17C3-47D4-A0BB-BF32BA96519A}" destId="{21926034-C216-429E-8D32-35287F6318E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AEEAA1-9D27-45CD-AC76-CB0E760F078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6D216D-33E7-4852-9198-5CF279FD43B0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Cubmaster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BB45B593-7952-4B3A-810C-06AC73696E12}" type="parTrans" cxnId="{3A335AD9-F304-45A2-AE7F-8A68A1ADB91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C156689-B645-42AB-ABB4-2C259B9DDE97}" type="sibTrans" cxnId="{3A335AD9-F304-45A2-AE7F-8A68A1ADB91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F38802-C929-4ACF-943C-2C5A0237DA78}" type="asst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Asst. Cubmaster</a:t>
          </a:r>
        </a:p>
        <a:p>
          <a:endParaRPr lang="en-US" dirty="0">
            <a:solidFill>
              <a:schemeClr val="tx1"/>
            </a:solidFill>
          </a:endParaRPr>
        </a:p>
      </dgm:t>
    </dgm:pt>
    <dgm:pt modelId="{F402162B-BD9F-4A1B-BC8F-340817412E4E}" type="parTrans" cxnId="{2793A722-D73A-4D1E-9AC5-24FAC4D292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0915FAF-1B9F-41A3-898B-D0C4105A8201}" type="sibTrans" cxnId="{2793A722-D73A-4D1E-9AC5-24FAC4D292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D111D90-C6E6-421F-8634-95F2A7141ABE}">
      <dgm:prSet phldrT="[Text]"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Den Leader 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E0F0E51A-EE3A-44D5-A9D9-4AA7A9FE36C6}" type="parTrans" cxnId="{90AA2147-A656-47F8-837A-AC1AC379484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72B01F-1B8D-4406-8A8F-EE1E5939522F}" type="sibTrans" cxnId="{90AA2147-A656-47F8-837A-AC1AC379484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5DB8C50-3E44-46E5-BF8F-6BAF92E30015}">
      <dgm:prSet phldrT="[Text]"/>
      <dgm:spPr>
        <a:solidFill>
          <a:srgbClr val="FF5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Den Leader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43C60CFA-72F7-460D-9476-0A4295CA3251}" type="parTrans" cxnId="{7A2B0606-FC15-4D55-BE2A-A7BF62C21F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0A6E7F5-5BA1-4090-B8A4-2A0DF01F248B}" type="sibTrans" cxnId="{7A2B0606-FC15-4D55-BE2A-A7BF62C21F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A71C9AE-3A47-4106-99E5-DEC88BE8DDAA}">
      <dgm:prSet phldrT="[Text]"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Den Leader 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376F52DF-E580-4578-9597-7B516AA2D574}" type="parTrans" cxnId="{BE14B85E-96A8-4A36-B3C7-E78480C8E4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3FF9AD9-AC92-4B6C-BE32-8261CD00057A}" type="sibTrans" cxnId="{BE14B85E-96A8-4A36-B3C7-E78480C8E4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66458FC-1E37-4280-8A05-61D2250ACC8D}">
      <dgm:prSet phldrT="[Text]"/>
      <dgm:spPr>
        <a:solidFill>
          <a:srgbClr val="FFFF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Den Leader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31DA563C-4DF5-4620-A29B-6DE653991E10}" type="parTrans" cxnId="{2ECC71C4-95EC-43B4-8984-B3DB3647521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DAEE3DF-18A1-4CEE-BE50-1B88587C8060}" type="sibTrans" cxnId="{2ECC71C4-95EC-43B4-8984-B3DB3647521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A677076-3CF2-4E42-AE74-649DD923D63F}" type="asst">
      <dgm:prSet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Asst. Den Leader</a:t>
          </a:r>
        </a:p>
        <a:p>
          <a:endParaRPr lang="en-US" dirty="0" smtClean="0">
            <a:solidFill>
              <a:schemeClr val="tx1"/>
            </a:solidFill>
          </a:endParaRPr>
        </a:p>
      </dgm:t>
    </dgm:pt>
    <dgm:pt modelId="{FDB28CF2-C65F-4AA9-963B-B51F9403100F}" type="parTrans" cxnId="{4A8BC0C8-ED2C-4C35-8F9A-58DA81EC29B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BCC3909-EAE8-41C9-9CFC-E37F605F83B5}" type="sibTrans" cxnId="{4A8BC0C8-ED2C-4C35-8F9A-58DA81EC29B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26CA601-63AF-415A-97E3-28B468FC9A86}" type="asst">
      <dgm:prSet/>
      <dgm:spPr>
        <a:solidFill>
          <a:srgbClr val="FF99FF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Comm. Member </a:t>
          </a:r>
        </a:p>
        <a:p>
          <a:endParaRPr lang="en-US" dirty="0">
            <a:solidFill>
              <a:schemeClr val="tx1"/>
            </a:solidFill>
          </a:endParaRPr>
        </a:p>
      </dgm:t>
    </dgm:pt>
    <dgm:pt modelId="{80ED340B-6285-46B1-BFC1-1786D4AA844A}" type="parTrans" cxnId="{C329AE06-A464-48CB-9EA3-29A256008F6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22D7A9B-465F-46B1-BA6C-6654CAEB6410}" type="sibTrans" cxnId="{C329AE06-A464-48CB-9EA3-29A256008F6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AB98286-26F5-4F72-9130-416F05B2ED4B}" type="asst">
      <dgm:prSet/>
      <dgm:spPr>
        <a:solidFill>
          <a:srgbClr val="FF5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Asst. Den Leader</a:t>
          </a:r>
        </a:p>
        <a:p>
          <a:endParaRPr lang="en-US" dirty="0" smtClean="0">
            <a:solidFill>
              <a:schemeClr val="tx1"/>
            </a:solidFill>
          </a:endParaRPr>
        </a:p>
      </dgm:t>
    </dgm:pt>
    <dgm:pt modelId="{8554B594-15F1-4FBA-8B0A-7F81A347DC1E}" type="parTrans" cxnId="{957F8664-09DA-4BAA-8DC5-77D20CE3424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A7736C9-F2DD-49F2-8028-64F466ED22CE}" type="sibTrans" cxnId="{957F8664-09DA-4BAA-8DC5-77D20CE3424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B162805-926B-4CCE-8337-0F0CF87B53AD}" type="asst">
      <dgm:prSet/>
      <dgm:spPr>
        <a:solidFill>
          <a:srgbClr val="FF99FF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Comm. Member  </a:t>
          </a:r>
        </a:p>
        <a:p>
          <a:endParaRPr lang="en-US" dirty="0" smtClean="0">
            <a:solidFill>
              <a:schemeClr val="tx1"/>
            </a:solidFill>
          </a:endParaRPr>
        </a:p>
      </dgm:t>
    </dgm:pt>
    <dgm:pt modelId="{2F502C54-0B3A-4B69-898C-541039499D79}" type="parTrans" cxnId="{5369A3E6-B701-4DB2-A927-7BD1E253298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EFD2052-2DAE-47E8-95A8-74D5EDD911C7}" type="sibTrans" cxnId="{5369A3E6-B701-4DB2-A927-7BD1E253298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D7807D9-15FB-4EEA-B861-83916E09F07C}" type="asst">
      <dgm:prSet/>
      <dgm:spPr>
        <a:solidFill>
          <a:srgbClr val="00B0F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Asst. Den Leader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64960B8F-303F-4168-AE10-D840133576DE}" type="parTrans" cxnId="{D18767BF-2D69-486F-934A-5BF9EBBE9CC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19E3CDD-43CB-4323-85DD-EC5A5224BC3F}" type="sibTrans" cxnId="{D18767BF-2D69-486F-934A-5BF9EBBE9CC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24EF3D9-CF8D-40E8-B6A6-33937098672D}" type="asst">
      <dgm:prSet/>
      <dgm:spPr>
        <a:solidFill>
          <a:srgbClr val="FF99FF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Comm. Member</a:t>
          </a:r>
        </a:p>
        <a:p>
          <a:endParaRPr lang="en-US" dirty="0" smtClean="0">
            <a:solidFill>
              <a:schemeClr val="tx1"/>
            </a:solidFill>
          </a:endParaRPr>
        </a:p>
      </dgm:t>
    </dgm:pt>
    <dgm:pt modelId="{B13D21A6-3785-488F-B56E-473A00E71587}" type="parTrans" cxnId="{D5AB6067-3FCD-4A03-9103-BA3A847453D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8598933-E1B2-4263-8D73-1085FAF13EFE}" type="sibTrans" cxnId="{D5AB6067-3FCD-4A03-9103-BA3A847453D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CDCC23A-9E1B-46D2-A62B-18D9E8A335A7}" type="asst">
      <dgm:prSet/>
      <dgm:spPr>
        <a:solidFill>
          <a:srgbClr val="FFFF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Asst. Den Leader </a:t>
          </a:r>
        </a:p>
        <a:p>
          <a:endParaRPr lang="en-US" dirty="0">
            <a:solidFill>
              <a:schemeClr val="tx1"/>
            </a:solidFill>
          </a:endParaRPr>
        </a:p>
      </dgm:t>
    </dgm:pt>
    <dgm:pt modelId="{B59C143E-9B0C-4F99-A975-120E1388A9E1}" type="parTrans" cxnId="{2FE2E801-98BD-4E93-A46E-E81FBACBE9C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B62E704-D8B2-4209-8970-B7B1AF2F6C99}" type="sibTrans" cxnId="{2FE2E801-98BD-4E93-A46E-E81FBACBE9C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8932CCC-F390-4269-89A6-534CA96C3607}" type="asst">
      <dgm:prSet/>
      <dgm:spPr>
        <a:solidFill>
          <a:srgbClr val="FF99FF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Comm. Member </a:t>
          </a:r>
        </a:p>
        <a:p>
          <a:endParaRPr lang="en-US" b="1" dirty="0" smtClean="0">
            <a:solidFill>
              <a:schemeClr val="tx1"/>
            </a:solidFill>
          </a:endParaRPr>
        </a:p>
      </dgm:t>
    </dgm:pt>
    <dgm:pt modelId="{0419F27E-1373-4160-9046-FD863325F70F}" type="parTrans" cxnId="{0D8D056A-6DD9-4E00-97FE-3C11AED33E5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F7AF618-C7E2-4FA7-9E89-CE05FA150D06}" type="sibTrans" cxnId="{0D8D056A-6DD9-4E00-97FE-3C11AED33E5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8759D04-65B7-4ED4-B210-0D27893C4046}">
      <dgm:prSet/>
      <dgm:spPr/>
      <dgm:t>
        <a:bodyPr/>
        <a:lstStyle/>
        <a:p>
          <a:r>
            <a:rPr lang="en-US" b="1" u="sng" dirty="0" smtClean="0">
              <a:solidFill>
                <a:schemeClr val="tx1"/>
              </a:solidFill>
            </a:rPr>
            <a:t>DEN 4              </a:t>
          </a:r>
          <a:r>
            <a:rPr lang="en-US" i="1" dirty="0" smtClean="0">
              <a:solidFill>
                <a:schemeClr val="tx1"/>
              </a:solidFill>
            </a:rPr>
            <a:t>Tigers (1</a:t>
          </a:r>
          <a:r>
            <a:rPr lang="en-US" i="1" baseline="30000" dirty="0" smtClean="0">
              <a:solidFill>
                <a:schemeClr val="tx1"/>
              </a:solidFill>
            </a:rPr>
            <a:t>st</a:t>
          </a:r>
          <a:r>
            <a:rPr lang="en-US" i="1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8E161D0E-39D1-4434-A20D-84215643CCAA}" type="parTrans" cxnId="{ABDC6850-5DCD-4A3E-B09C-697BAC02DD1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17E58DD-FD52-4373-85CF-58E3AF2B658E}" type="sibTrans" cxnId="{ABDC6850-5DCD-4A3E-B09C-697BAC02DD1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A64ED6-1E1F-4EBA-B84B-5F93D0D50B24}">
      <dgm:prSet/>
      <dgm:spPr/>
      <dgm:t>
        <a:bodyPr/>
        <a:lstStyle/>
        <a:p>
          <a:r>
            <a:rPr lang="en-US" b="1" u="sng" dirty="0" smtClean="0">
              <a:solidFill>
                <a:schemeClr val="tx1"/>
              </a:solidFill>
            </a:rPr>
            <a:t>DEN 3          </a:t>
          </a:r>
          <a:r>
            <a:rPr lang="en-US" i="1" dirty="0" smtClean="0">
              <a:solidFill>
                <a:schemeClr val="tx1"/>
              </a:solidFill>
            </a:rPr>
            <a:t>Wolves (2</a:t>
          </a:r>
          <a:r>
            <a:rPr lang="en-US" i="1" baseline="30000" dirty="0" smtClean="0">
              <a:solidFill>
                <a:schemeClr val="tx1"/>
              </a:solidFill>
            </a:rPr>
            <a:t>nd</a:t>
          </a:r>
          <a:r>
            <a:rPr lang="en-US" i="1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69091BDA-62AD-447B-B181-CA42FE63DB89}" type="parTrans" cxnId="{079AF555-99EC-4618-A1BD-4A75148812C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C32D074-C3F4-4F3B-A87C-69848BDE6FF5}" type="sibTrans" cxnId="{079AF555-99EC-4618-A1BD-4A75148812C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D8DADA2-A3E2-453A-A95A-CC836522E298}">
      <dgm:prSet/>
      <dgm:spPr/>
      <dgm:t>
        <a:bodyPr/>
        <a:lstStyle/>
        <a:p>
          <a:r>
            <a:rPr lang="en-US" b="1" u="sng" dirty="0" smtClean="0">
              <a:solidFill>
                <a:schemeClr val="tx1"/>
              </a:solidFill>
            </a:rPr>
            <a:t>DEN 2</a:t>
          </a:r>
          <a:r>
            <a:rPr lang="en-US" dirty="0" smtClean="0">
              <a:solidFill>
                <a:schemeClr val="tx1"/>
              </a:solidFill>
            </a:rPr>
            <a:t>               </a:t>
          </a:r>
          <a:r>
            <a:rPr lang="en-US" i="1" dirty="0" smtClean="0">
              <a:solidFill>
                <a:schemeClr val="tx1"/>
              </a:solidFill>
            </a:rPr>
            <a:t>Bears (3</a:t>
          </a:r>
          <a:r>
            <a:rPr lang="en-US" i="1" baseline="30000" dirty="0" smtClean="0">
              <a:solidFill>
                <a:schemeClr val="tx1"/>
              </a:solidFill>
            </a:rPr>
            <a:t>rd</a:t>
          </a:r>
          <a:r>
            <a:rPr lang="en-US" i="1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ADAE3263-274A-4B8A-9B1D-A3644E9DDB60}" type="parTrans" cxnId="{19AF85A8-2C9B-4FCE-9ACD-504B79D3505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CE89E56-2677-4144-8DA3-22F65CB9D23F}" type="sibTrans" cxnId="{19AF85A8-2C9B-4FCE-9ACD-504B79D3505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842D1C8-7A4C-411F-875E-CD07DBBD1447}">
      <dgm:prSet/>
      <dgm:spPr/>
      <dgm:t>
        <a:bodyPr/>
        <a:lstStyle/>
        <a:p>
          <a:r>
            <a:rPr lang="en-US" b="1" u="sng" dirty="0" smtClean="0">
              <a:solidFill>
                <a:schemeClr val="tx1"/>
              </a:solidFill>
            </a:rPr>
            <a:t>DEN 1</a:t>
          </a:r>
          <a:r>
            <a:rPr lang="en-US" dirty="0" smtClean="0">
              <a:solidFill>
                <a:schemeClr val="tx1"/>
              </a:solidFill>
            </a:rPr>
            <a:t>        </a:t>
          </a:r>
          <a:r>
            <a:rPr lang="en-US" i="1" dirty="0" smtClean="0">
              <a:solidFill>
                <a:schemeClr val="tx1"/>
              </a:solidFill>
            </a:rPr>
            <a:t>Webelos (4</a:t>
          </a:r>
          <a:r>
            <a:rPr lang="en-US" i="1" baseline="30000" dirty="0" smtClean="0">
              <a:solidFill>
                <a:schemeClr val="tx1"/>
              </a:solidFill>
            </a:rPr>
            <a:t>th</a:t>
          </a:r>
          <a:r>
            <a:rPr lang="en-US" i="1" dirty="0" smtClean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EEB2E0E4-5428-4125-AF56-06985338B9C4}" type="parTrans" cxnId="{C723C17E-F581-437D-96B4-85B3AC58B07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5E907B3-F693-4D43-B0AF-7BAF0A13E5DF}" type="sibTrans" cxnId="{C723C17E-F581-437D-96B4-85B3AC58B07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6115371-2929-445B-B046-A5886D7BBE23}" type="pres">
      <dgm:prSet presAssocID="{FDAEEAA1-9D27-45CD-AC76-CB0E760F078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E3AFFC9-BD54-44DE-828A-1E53CF26A27C}" type="pres">
      <dgm:prSet presAssocID="{FE6D216D-33E7-4852-9198-5CF279FD43B0}" presName="hierRoot1" presStyleCnt="0">
        <dgm:presLayoutVars>
          <dgm:hierBranch val="init"/>
        </dgm:presLayoutVars>
      </dgm:prSet>
      <dgm:spPr/>
    </dgm:pt>
    <dgm:pt modelId="{BF020DD8-E8C4-4944-8C13-6E4C1B5C0579}" type="pres">
      <dgm:prSet presAssocID="{FE6D216D-33E7-4852-9198-5CF279FD43B0}" presName="rootComposite1" presStyleCnt="0"/>
      <dgm:spPr/>
    </dgm:pt>
    <dgm:pt modelId="{4321F4BE-9047-49D2-8A2F-709D1D70399A}" type="pres">
      <dgm:prSet presAssocID="{FE6D216D-33E7-4852-9198-5CF279FD43B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634A20-41D2-4C98-93B5-D6C34F5BDB10}" type="pres">
      <dgm:prSet presAssocID="{FE6D216D-33E7-4852-9198-5CF279FD43B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E1291AC-7F9F-440A-BA0F-7FCB1ED2F821}" type="pres">
      <dgm:prSet presAssocID="{FE6D216D-33E7-4852-9198-5CF279FD43B0}" presName="hierChild2" presStyleCnt="0"/>
      <dgm:spPr/>
    </dgm:pt>
    <dgm:pt modelId="{2919A3A5-9DB9-4C9F-A950-7EA6B573761A}" type="pres">
      <dgm:prSet presAssocID="{8E161D0E-39D1-4434-A20D-84215643CCAA}" presName="Name37" presStyleLbl="parChTrans1D2" presStyleIdx="0" presStyleCnt="5"/>
      <dgm:spPr/>
      <dgm:t>
        <a:bodyPr/>
        <a:lstStyle/>
        <a:p>
          <a:endParaRPr lang="en-US"/>
        </a:p>
      </dgm:t>
    </dgm:pt>
    <dgm:pt modelId="{388863B0-1285-4901-A923-9FFE56016842}" type="pres">
      <dgm:prSet presAssocID="{D8759D04-65B7-4ED4-B210-0D27893C4046}" presName="hierRoot2" presStyleCnt="0">
        <dgm:presLayoutVars>
          <dgm:hierBranch val="init"/>
        </dgm:presLayoutVars>
      </dgm:prSet>
      <dgm:spPr/>
    </dgm:pt>
    <dgm:pt modelId="{7D3C9D51-B3A5-4A70-A392-86C51C5E1E7A}" type="pres">
      <dgm:prSet presAssocID="{D8759D04-65B7-4ED4-B210-0D27893C4046}" presName="rootComposite" presStyleCnt="0"/>
      <dgm:spPr/>
    </dgm:pt>
    <dgm:pt modelId="{F1C802C9-4F93-4B23-8062-6A2AA71B9626}" type="pres">
      <dgm:prSet presAssocID="{D8759D04-65B7-4ED4-B210-0D27893C4046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D6D0EB-9CDE-42E9-8180-2ACD4637A246}" type="pres">
      <dgm:prSet presAssocID="{D8759D04-65B7-4ED4-B210-0D27893C4046}" presName="rootConnector" presStyleLbl="node2" presStyleIdx="0" presStyleCnt="4"/>
      <dgm:spPr/>
      <dgm:t>
        <a:bodyPr/>
        <a:lstStyle/>
        <a:p>
          <a:endParaRPr lang="en-US"/>
        </a:p>
      </dgm:t>
    </dgm:pt>
    <dgm:pt modelId="{999B43CE-102D-494C-8C4D-19B7BD22BD4B}" type="pres">
      <dgm:prSet presAssocID="{D8759D04-65B7-4ED4-B210-0D27893C4046}" presName="hierChild4" presStyleCnt="0"/>
      <dgm:spPr/>
    </dgm:pt>
    <dgm:pt modelId="{E34842EC-9325-4E86-A798-FE7E5A32B1DF}" type="pres">
      <dgm:prSet presAssocID="{E0F0E51A-EE3A-44D5-A9D9-4AA7A9FE36C6}" presName="Name37" presStyleLbl="parChTrans1D3" presStyleIdx="0" presStyleCnt="4"/>
      <dgm:spPr/>
      <dgm:t>
        <a:bodyPr/>
        <a:lstStyle/>
        <a:p>
          <a:endParaRPr lang="en-US"/>
        </a:p>
      </dgm:t>
    </dgm:pt>
    <dgm:pt modelId="{F8507E0A-E4FD-40DC-8E44-274D0D89A60E}" type="pres">
      <dgm:prSet presAssocID="{0D111D90-C6E6-421F-8634-95F2A7141ABE}" presName="hierRoot2" presStyleCnt="0">
        <dgm:presLayoutVars>
          <dgm:hierBranch val="init"/>
        </dgm:presLayoutVars>
      </dgm:prSet>
      <dgm:spPr/>
    </dgm:pt>
    <dgm:pt modelId="{8EAA7719-8B1D-4D61-8DE4-FA2598F9FD8E}" type="pres">
      <dgm:prSet presAssocID="{0D111D90-C6E6-421F-8634-95F2A7141ABE}" presName="rootComposite" presStyleCnt="0"/>
      <dgm:spPr/>
    </dgm:pt>
    <dgm:pt modelId="{057EA945-1F8F-4240-992F-EFEA168660B8}" type="pres">
      <dgm:prSet presAssocID="{0D111D90-C6E6-421F-8634-95F2A7141ABE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0FFFAD-B8AD-4098-82E0-47DCA7ADE5EE}" type="pres">
      <dgm:prSet presAssocID="{0D111D90-C6E6-421F-8634-95F2A7141ABE}" presName="rootConnector" presStyleLbl="node3" presStyleIdx="0" presStyleCnt="4"/>
      <dgm:spPr/>
      <dgm:t>
        <a:bodyPr/>
        <a:lstStyle/>
        <a:p>
          <a:endParaRPr lang="en-US"/>
        </a:p>
      </dgm:t>
    </dgm:pt>
    <dgm:pt modelId="{8CF0F66B-328C-4C07-BAE3-61D03915745B}" type="pres">
      <dgm:prSet presAssocID="{0D111D90-C6E6-421F-8634-95F2A7141ABE}" presName="hierChild4" presStyleCnt="0"/>
      <dgm:spPr/>
    </dgm:pt>
    <dgm:pt modelId="{88749785-D8C8-4427-B850-3E371664D29B}" type="pres">
      <dgm:prSet presAssocID="{0D111D90-C6E6-421F-8634-95F2A7141ABE}" presName="hierChild5" presStyleCnt="0"/>
      <dgm:spPr/>
    </dgm:pt>
    <dgm:pt modelId="{E8DD751C-A72A-42D5-A649-6210BDDAA35F}" type="pres">
      <dgm:prSet presAssocID="{FDB28CF2-C65F-4AA9-963B-B51F9403100F}" presName="Name111" presStyleLbl="parChTrans1D4" presStyleIdx="0" presStyleCnt="8"/>
      <dgm:spPr/>
      <dgm:t>
        <a:bodyPr/>
        <a:lstStyle/>
        <a:p>
          <a:endParaRPr lang="en-US"/>
        </a:p>
      </dgm:t>
    </dgm:pt>
    <dgm:pt modelId="{F7B57EF4-C8F5-45AC-9230-1044F65FB04B}" type="pres">
      <dgm:prSet presAssocID="{7A677076-3CF2-4E42-AE74-649DD923D63F}" presName="hierRoot3" presStyleCnt="0">
        <dgm:presLayoutVars>
          <dgm:hierBranch val="init"/>
        </dgm:presLayoutVars>
      </dgm:prSet>
      <dgm:spPr/>
    </dgm:pt>
    <dgm:pt modelId="{EC897844-A81F-4E93-975D-45B49BFB78A2}" type="pres">
      <dgm:prSet presAssocID="{7A677076-3CF2-4E42-AE74-649DD923D63F}" presName="rootComposite3" presStyleCnt="0"/>
      <dgm:spPr/>
    </dgm:pt>
    <dgm:pt modelId="{0E95A0F0-2197-4D8E-A6E0-97AB74D157CE}" type="pres">
      <dgm:prSet presAssocID="{7A677076-3CF2-4E42-AE74-649DD923D63F}" presName="rootText3" presStyleLbl="asst3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17963C-1167-4F03-A892-65ECFBF426DF}" type="pres">
      <dgm:prSet presAssocID="{7A677076-3CF2-4E42-AE74-649DD923D63F}" presName="rootConnector3" presStyleLbl="asst3" presStyleIdx="0" presStyleCnt="8"/>
      <dgm:spPr/>
      <dgm:t>
        <a:bodyPr/>
        <a:lstStyle/>
        <a:p>
          <a:endParaRPr lang="en-US"/>
        </a:p>
      </dgm:t>
    </dgm:pt>
    <dgm:pt modelId="{992C062F-8AA3-47F5-8FFD-2FBC683FEECC}" type="pres">
      <dgm:prSet presAssocID="{7A677076-3CF2-4E42-AE74-649DD923D63F}" presName="hierChild6" presStyleCnt="0"/>
      <dgm:spPr/>
    </dgm:pt>
    <dgm:pt modelId="{03BB267E-5421-4A21-B2B6-D26ABF963013}" type="pres">
      <dgm:prSet presAssocID="{7A677076-3CF2-4E42-AE74-649DD923D63F}" presName="hierChild7" presStyleCnt="0"/>
      <dgm:spPr/>
    </dgm:pt>
    <dgm:pt modelId="{71084FCB-7F7C-4AF7-A379-6C59385E6FE9}" type="pres">
      <dgm:prSet presAssocID="{80ED340B-6285-46B1-BFC1-1786D4AA844A}" presName="Name111" presStyleLbl="parChTrans1D4" presStyleIdx="1" presStyleCnt="8"/>
      <dgm:spPr/>
      <dgm:t>
        <a:bodyPr/>
        <a:lstStyle/>
        <a:p>
          <a:endParaRPr lang="en-US"/>
        </a:p>
      </dgm:t>
    </dgm:pt>
    <dgm:pt modelId="{51A2159E-F212-4979-A5FD-0E9997B58745}" type="pres">
      <dgm:prSet presAssocID="{526CA601-63AF-415A-97E3-28B468FC9A86}" presName="hierRoot3" presStyleCnt="0">
        <dgm:presLayoutVars>
          <dgm:hierBranch val="init"/>
        </dgm:presLayoutVars>
      </dgm:prSet>
      <dgm:spPr/>
    </dgm:pt>
    <dgm:pt modelId="{32946B9C-E956-473C-895D-629017A1CDFB}" type="pres">
      <dgm:prSet presAssocID="{526CA601-63AF-415A-97E3-28B468FC9A86}" presName="rootComposite3" presStyleCnt="0"/>
      <dgm:spPr/>
    </dgm:pt>
    <dgm:pt modelId="{E51FD426-D0CE-4224-9A58-F5343ACEBDEA}" type="pres">
      <dgm:prSet presAssocID="{526CA601-63AF-415A-97E3-28B468FC9A86}" presName="rootText3" presStyleLbl="asst3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4098A3-B4B3-4C48-A71A-69E29A710314}" type="pres">
      <dgm:prSet presAssocID="{526CA601-63AF-415A-97E3-28B468FC9A86}" presName="rootConnector3" presStyleLbl="asst3" presStyleIdx="1" presStyleCnt="8"/>
      <dgm:spPr/>
      <dgm:t>
        <a:bodyPr/>
        <a:lstStyle/>
        <a:p>
          <a:endParaRPr lang="en-US"/>
        </a:p>
      </dgm:t>
    </dgm:pt>
    <dgm:pt modelId="{E780C63A-2906-4C38-A3C0-1D6491FF1A93}" type="pres">
      <dgm:prSet presAssocID="{526CA601-63AF-415A-97E3-28B468FC9A86}" presName="hierChild6" presStyleCnt="0"/>
      <dgm:spPr/>
    </dgm:pt>
    <dgm:pt modelId="{54413837-6570-49F2-A23D-57C4C4297F83}" type="pres">
      <dgm:prSet presAssocID="{526CA601-63AF-415A-97E3-28B468FC9A86}" presName="hierChild7" presStyleCnt="0"/>
      <dgm:spPr/>
    </dgm:pt>
    <dgm:pt modelId="{FB7A16EB-2004-4E14-9D29-7B1C91EE636F}" type="pres">
      <dgm:prSet presAssocID="{D8759D04-65B7-4ED4-B210-0D27893C4046}" presName="hierChild5" presStyleCnt="0"/>
      <dgm:spPr/>
    </dgm:pt>
    <dgm:pt modelId="{F9FABCE5-FD2A-477D-8FF9-A488887C572E}" type="pres">
      <dgm:prSet presAssocID="{69091BDA-62AD-447B-B181-CA42FE63DB89}" presName="Name37" presStyleLbl="parChTrans1D2" presStyleIdx="1" presStyleCnt="5"/>
      <dgm:spPr/>
      <dgm:t>
        <a:bodyPr/>
        <a:lstStyle/>
        <a:p>
          <a:endParaRPr lang="en-US"/>
        </a:p>
      </dgm:t>
    </dgm:pt>
    <dgm:pt modelId="{C0275D9C-2288-4669-AEA3-A629A342D8EE}" type="pres">
      <dgm:prSet presAssocID="{1BA64ED6-1E1F-4EBA-B84B-5F93D0D50B24}" presName="hierRoot2" presStyleCnt="0">
        <dgm:presLayoutVars>
          <dgm:hierBranch val="init"/>
        </dgm:presLayoutVars>
      </dgm:prSet>
      <dgm:spPr/>
    </dgm:pt>
    <dgm:pt modelId="{F82A77B3-E2C9-4748-9409-AA65EDFD013A}" type="pres">
      <dgm:prSet presAssocID="{1BA64ED6-1E1F-4EBA-B84B-5F93D0D50B24}" presName="rootComposite" presStyleCnt="0"/>
      <dgm:spPr/>
    </dgm:pt>
    <dgm:pt modelId="{7FF897C3-28A0-487D-9E4E-EB71134854B2}" type="pres">
      <dgm:prSet presAssocID="{1BA64ED6-1E1F-4EBA-B84B-5F93D0D50B24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F4BF19-FCD3-49DC-94CE-4EE0A9676AE7}" type="pres">
      <dgm:prSet presAssocID="{1BA64ED6-1E1F-4EBA-B84B-5F93D0D50B24}" presName="rootConnector" presStyleLbl="node2" presStyleIdx="1" presStyleCnt="4"/>
      <dgm:spPr/>
      <dgm:t>
        <a:bodyPr/>
        <a:lstStyle/>
        <a:p>
          <a:endParaRPr lang="en-US"/>
        </a:p>
      </dgm:t>
    </dgm:pt>
    <dgm:pt modelId="{C3C0BAF4-5A7E-4721-B6A7-F04DA6A422E8}" type="pres">
      <dgm:prSet presAssocID="{1BA64ED6-1E1F-4EBA-B84B-5F93D0D50B24}" presName="hierChild4" presStyleCnt="0"/>
      <dgm:spPr/>
    </dgm:pt>
    <dgm:pt modelId="{AAA75EC2-3E5D-4787-83ED-9CEBD33C7138}" type="pres">
      <dgm:prSet presAssocID="{43C60CFA-72F7-460D-9476-0A4295CA3251}" presName="Name37" presStyleLbl="parChTrans1D3" presStyleIdx="1" presStyleCnt="4"/>
      <dgm:spPr/>
      <dgm:t>
        <a:bodyPr/>
        <a:lstStyle/>
        <a:p>
          <a:endParaRPr lang="en-US"/>
        </a:p>
      </dgm:t>
    </dgm:pt>
    <dgm:pt modelId="{922DA640-8ED1-479B-BE06-1ABDC1B4B787}" type="pres">
      <dgm:prSet presAssocID="{C5DB8C50-3E44-46E5-BF8F-6BAF92E30015}" presName="hierRoot2" presStyleCnt="0">
        <dgm:presLayoutVars>
          <dgm:hierBranch val="init"/>
        </dgm:presLayoutVars>
      </dgm:prSet>
      <dgm:spPr/>
    </dgm:pt>
    <dgm:pt modelId="{47331B27-9CD8-4BC9-857F-B7A56F96B4D2}" type="pres">
      <dgm:prSet presAssocID="{C5DB8C50-3E44-46E5-BF8F-6BAF92E30015}" presName="rootComposite" presStyleCnt="0"/>
      <dgm:spPr/>
    </dgm:pt>
    <dgm:pt modelId="{38BCDF3E-8692-46B1-AA5B-9D446AA8B39C}" type="pres">
      <dgm:prSet presAssocID="{C5DB8C50-3E44-46E5-BF8F-6BAF92E30015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264C67-059A-4B3E-A02F-169A999495F2}" type="pres">
      <dgm:prSet presAssocID="{C5DB8C50-3E44-46E5-BF8F-6BAF92E30015}" presName="rootConnector" presStyleLbl="node3" presStyleIdx="1" presStyleCnt="4"/>
      <dgm:spPr/>
      <dgm:t>
        <a:bodyPr/>
        <a:lstStyle/>
        <a:p>
          <a:endParaRPr lang="en-US"/>
        </a:p>
      </dgm:t>
    </dgm:pt>
    <dgm:pt modelId="{25327C35-647B-4E55-871F-7512BB1AE0CA}" type="pres">
      <dgm:prSet presAssocID="{C5DB8C50-3E44-46E5-BF8F-6BAF92E30015}" presName="hierChild4" presStyleCnt="0"/>
      <dgm:spPr/>
    </dgm:pt>
    <dgm:pt modelId="{1DA4F41F-2520-4C11-836A-DB705A58E1DC}" type="pres">
      <dgm:prSet presAssocID="{C5DB8C50-3E44-46E5-BF8F-6BAF92E30015}" presName="hierChild5" presStyleCnt="0"/>
      <dgm:spPr/>
    </dgm:pt>
    <dgm:pt modelId="{CCA670CF-826B-4A10-BB20-899603D12CA5}" type="pres">
      <dgm:prSet presAssocID="{8554B594-15F1-4FBA-8B0A-7F81A347DC1E}" presName="Name111" presStyleLbl="parChTrans1D4" presStyleIdx="2" presStyleCnt="8"/>
      <dgm:spPr/>
      <dgm:t>
        <a:bodyPr/>
        <a:lstStyle/>
        <a:p>
          <a:endParaRPr lang="en-US"/>
        </a:p>
      </dgm:t>
    </dgm:pt>
    <dgm:pt modelId="{DE7A1BF9-A9A7-44AF-B770-A511D4DA6C76}" type="pres">
      <dgm:prSet presAssocID="{0AB98286-26F5-4F72-9130-416F05B2ED4B}" presName="hierRoot3" presStyleCnt="0">
        <dgm:presLayoutVars>
          <dgm:hierBranch val="init"/>
        </dgm:presLayoutVars>
      </dgm:prSet>
      <dgm:spPr/>
    </dgm:pt>
    <dgm:pt modelId="{831DDC86-B73A-4E18-A9FF-E570DA9EF251}" type="pres">
      <dgm:prSet presAssocID="{0AB98286-26F5-4F72-9130-416F05B2ED4B}" presName="rootComposite3" presStyleCnt="0"/>
      <dgm:spPr/>
    </dgm:pt>
    <dgm:pt modelId="{2284EB84-F44E-4602-B9E9-200EFBE7E70F}" type="pres">
      <dgm:prSet presAssocID="{0AB98286-26F5-4F72-9130-416F05B2ED4B}" presName="rootText3" presStyleLbl="asst3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DA8A1B-78EC-4268-8902-F14274D4BFCD}" type="pres">
      <dgm:prSet presAssocID="{0AB98286-26F5-4F72-9130-416F05B2ED4B}" presName="rootConnector3" presStyleLbl="asst3" presStyleIdx="2" presStyleCnt="8"/>
      <dgm:spPr/>
      <dgm:t>
        <a:bodyPr/>
        <a:lstStyle/>
        <a:p>
          <a:endParaRPr lang="en-US"/>
        </a:p>
      </dgm:t>
    </dgm:pt>
    <dgm:pt modelId="{68429F26-89BA-4D58-8BE6-2A516A06E46D}" type="pres">
      <dgm:prSet presAssocID="{0AB98286-26F5-4F72-9130-416F05B2ED4B}" presName="hierChild6" presStyleCnt="0"/>
      <dgm:spPr/>
    </dgm:pt>
    <dgm:pt modelId="{00B8DC8F-77B6-4041-B78B-00E6B418D4B4}" type="pres">
      <dgm:prSet presAssocID="{0AB98286-26F5-4F72-9130-416F05B2ED4B}" presName="hierChild7" presStyleCnt="0"/>
      <dgm:spPr/>
    </dgm:pt>
    <dgm:pt modelId="{68693626-BCC8-4709-819F-015B4744E858}" type="pres">
      <dgm:prSet presAssocID="{2F502C54-0B3A-4B69-898C-541039499D79}" presName="Name111" presStyleLbl="parChTrans1D4" presStyleIdx="3" presStyleCnt="8"/>
      <dgm:spPr/>
      <dgm:t>
        <a:bodyPr/>
        <a:lstStyle/>
        <a:p>
          <a:endParaRPr lang="en-US"/>
        </a:p>
      </dgm:t>
    </dgm:pt>
    <dgm:pt modelId="{4B0F5091-FEC3-4C16-BC06-9DCF52E8361C}" type="pres">
      <dgm:prSet presAssocID="{4B162805-926B-4CCE-8337-0F0CF87B53AD}" presName="hierRoot3" presStyleCnt="0">
        <dgm:presLayoutVars>
          <dgm:hierBranch val="init"/>
        </dgm:presLayoutVars>
      </dgm:prSet>
      <dgm:spPr/>
    </dgm:pt>
    <dgm:pt modelId="{E8409ABE-A37D-4753-BD9C-F9CB92990046}" type="pres">
      <dgm:prSet presAssocID="{4B162805-926B-4CCE-8337-0F0CF87B53AD}" presName="rootComposite3" presStyleCnt="0"/>
      <dgm:spPr/>
    </dgm:pt>
    <dgm:pt modelId="{9CFA34C5-5A34-4C9E-8B7F-83CD888E6253}" type="pres">
      <dgm:prSet presAssocID="{4B162805-926B-4CCE-8337-0F0CF87B53AD}" presName="rootText3" presStyleLbl="asst3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260EB7-E491-4A5C-951A-EAB7D790B362}" type="pres">
      <dgm:prSet presAssocID="{4B162805-926B-4CCE-8337-0F0CF87B53AD}" presName="rootConnector3" presStyleLbl="asst3" presStyleIdx="3" presStyleCnt="8"/>
      <dgm:spPr/>
      <dgm:t>
        <a:bodyPr/>
        <a:lstStyle/>
        <a:p>
          <a:endParaRPr lang="en-US"/>
        </a:p>
      </dgm:t>
    </dgm:pt>
    <dgm:pt modelId="{3CA8B15B-A8B1-4849-BB3C-E56B7833F890}" type="pres">
      <dgm:prSet presAssocID="{4B162805-926B-4CCE-8337-0F0CF87B53AD}" presName="hierChild6" presStyleCnt="0"/>
      <dgm:spPr/>
    </dgm:pt>
    <dgm:pt modelId="{7974C51E-6B72-47D1-8369-DDFB55E9F773}" type="pres">
      <dgm:prSet presAssocID="{4B162805-926B-4CCE-8337-0F0CF87B53AD}" presName="hierChild7" presStyleCnt="0"/>
      <dgm:spPr/>
    </dgm:pt>
    <dgm:pt modelId="{ADCB8E2E-64F4-46B1-B662-E5DDAA900531}" type="pres">
      <dgm:prSet presAssocID="{1BA64ED6-1E1F-4EBA-B84B-5F93D0D50B24}" presName="hierChild5" presStyleCnt="0"/>
      <dgm:spPr/>
    </dgm:pt>
    <dgm:pt modelId="{8E28A264-A0AE-4EEB-A01E-DE871C63B6EE}" type="pres">
      <dgm:prSet presAssocID="{ADAE3263-274A-4B8A-9B1D-A3644E9DDB60}" presName="Name37" presStyleLbl="parChTrans1D2" presStyleIdx="2" presStyleCnt="5"/>
      <dgm:spPr/>
      <dgm:t>
        <a:bodyPr/>
        <a:lstStyle/>
        <a:p>
          <a:endParaRPr lang="en-US"/>
        </a:p>
      </dgm:t>
    </dgm:pt>
    <dgm:pt modelId="{450D9A0B-05EF-47A0-96CB-E79853A1D915}" type="pres">
      <dgm:prSet presAssocID="{6D8DADA2-A3E2-453A-A95A-CC836522E298}" presName="hierRoot2" presStyleCnt="0">
        <dgm:presLayoutVars>
          <dgm:hierBranch val="init"/>
        </dgm:presLayoutVars>
      </dgm:prSet>
      <dgm:spPr/>
    </dgm:pt>
    <dgm:pt modelId="{AF6C3C71-179A-4CD8-869D-40D41C34B138}" type="pres">
      <dgm:prSet presAssocID="{6D8DADA2-A3E2-453A-A95A-CC836522E298}" presName="rootComposite" presStyleCnt="0"/>
      <dgm:spPr/>
    </dgm:pt>
    <dgm:pt modelId="{E57B8236-5C72-4A36-BAA7-4B088C9136DF}" type="pres">
      <dgm:prSet presAssocID="{6D8DADA2-A3E2-453A-A95A-CC836522E298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56FFB8-36E6-4437-A507-4D4A0ECFAF5C}" type="pres">
      <dgm:prSet presAssocID="{6D8DADA2-A3E2-453A-A95A-CC836522E298}" presName="rootConnector" presStyleLbl="node2" presStyleIdx="2" presStyleCnt="4"/>
      <dgm:spPr/>
      <dgm:t>
        <a:bodyPr/>
        <a:lstStyle/>
        <a:p>
          <a:endParaRPr lang="en-US"/>
        </a:p>
      </dgm:t>
    </dgm:pt>
    <dgm:pt modelId="{1A50ED8A-E78F-465C-BFF4-BB231913D14E}" type="pres">
      <dgm:prSet presAssocID="{6D8DADA2-A3E2-453A-A95A-CC836522E298}" presName="hierChild4" presStyleCnt="0"/>
      <dgm:spPr/>
    </dgm:pt>
    <dgm:pt modelId="{0CC23B0A-F867-4764-813D-49ED0D8BABEC}" type="pres">
      <dgm:prSet presAssocID="{376F52DF-E580-4578-9597-7B516AA2D574}" presName="Name37" presStyleLbl="parChTrans1D3" presStyleIdx="2" presStyleCnt="4"/>
      <dgm:spPr/>
      <dgm:t>
        <a:bodyPr/>
        <a:lstStyle/>
        <a:p>
          <a:endParaRPr lang="en-US"/>
        </a:p>
      </dgm:t>
    </dgm:pt>
    <dgm:pt modelId="{B45CE3B9-2BDB-4B2D-B5C3-A80CE730C2C5}" type="pres">
      <dgm:prSet presAssocID="{8A71C9AE-3A47-4106-99E5-DEC88BE8DDAA}" presName="hierRoot2" presStyleCnt="0">
        <dgm:presLayoutVars>
          <dgm:hierBranch val="init"/>
        </dgm:presLayoutVars>
      </dgm:prSet>
      <dgm:spPr/>
    </dgm:pt>
    <dgm:pt modelId="{5C277836-3C79-4B3E-B58F-09109C072D2A}" type="pres">
      <dgm:prSet presAssocID="{8A71C9AE-3A47-4106-99E5-DEC88BE8DDAA}" presName="rootComposite" presStyleCnt="0"/>
      <dgm:spPr/>
    </dgm:pt>
    <dgm:pt modelId="{DA0BB523-4D3D-420C-8C53-39869C4180C2}" type="pres">
      <dgm:prSet presAssocID="{8A71C9AE-3A47-4106-99E5-DEC88BE8DDAA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C2A21D-6A98-4303-8D3C-14D1F8B6C458}" type="pres">
      <dgm:prSet presAssocID="{8A71C9AE-3A47-4106-99E5-DEC88BE8DDAA}" presName="rootConnector" presStyleLbl="node3" presStyleIdx="2" presStyleCnt="4"/>
      <dgm:spPr/>
      <dgm:t>
        <a:bodyPr/>
        <a:lstStyle/>
        <a:p>
          <a:endParaRPr lang="en-US"/>
        </a:p>
      </dgm:t>
    </dgm:pt>
    <dgm:pt modelId="{41E5442E-958C-4ECD-A42A-1A6A6677E1D1}" type="pres">
      <dgm:prSet presAssocID="{8A71C9AE-3A47-4106-99E5-DEC88BE8DDAA}" presName="hierChild4" presStyleCnt="0"/>
      <dgm:spPr/>
    </dgm:pt>
    <dgm:pt modelId="{1DADE7BA-7EB1-473B-8DFF-31C7BE862A18}" type="pres">
      <dgm:prSet presAssocID="{8A71C9AE-3A47-4106-99E5-DEC88BE8DDAA}" presName="hierChild5" presStyleCnt="0"/>
      <dgm:spPr/>
    </dgm:pt>
    <dgm:pt modelId="{2D2B24B4-3BE6-4881-9F3F-6BCED674C430}" type="pres">
      <dgm:prSet presAssocID="{64960B8F-303F-4168-AE10-D840133576DE}" presName="Name111" presStyleLbl="parChTrans1D4" presStyleIdx="4" presStyleCnt="8"/>
      <dgm:spPr/>
      <dgm:t>
        <a:bodyPr/>
        <a:lstStyle/>
        <a:p>
          <a:endParaRPr lang="en-US"/>
        </a:p>
      </dgm:t>
    </dgm:pt>
    <dgm:pt modelId="{8C796FBA-76F1-4581-8367-18113053A93E}" type="pres">
      <dgm:prSet presAssocID="{3D7807D9-15FB-4EEA-B861-83916E09F07C}" presName="hierRoot3" presStyleCnt="0">
        <dgm:presLayoutVars>
          <dgm:hierBranch val="init"/>
        </dgm:presLayoutVars>
      </dgm:prSet>
      <dgm:spPr/>
    </dgm:pt>
    <dgm:pt modelId="{BB63F17D-887E-41DA-BA93-A5347CCC8174}" type="pres">
      <dgm:prSet presAssocID="{3D7807D9-15FB-4EEA-B861-83916E09F07C}" presName="rootComposite3" presStyleCnt="0"/>
      <dgm:spPr/>
    </dgm:pt>
    <dgm:pt modelId="{74010557-8168-4022-9CDC-3073C952615B}" type="pres">
      <dgm:prSet presAssocID="{3D7807D9-15FB-4EEA-B861-83916E09F07C}" presName="rootText3" presStyleLbl="asst3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3D07FF-E69D-4458-BB9A-B937B846EF9E}" type="pres">
      <dgm:prSet presAssocID="{3D7807D9-15FB-4EEA-B861-83916E09F07C}" presName="rootConnector3" presStyleLbl="asst3" presStyleIdx="4" presStyleCnt="8"/>
      <dgm:spPr/>
      <dgm:t>
        <a:bodyPr/>
        <a:lstStyle/>
        <a:p>
          <a:endParaRPr lang="en-US"/>
        </a:p>
      </dgm:t>
    </dgm:pt>
    <dgm:pt modelId="{D3B407C8-FC38-4FF8-9030-CB4ABEE5E39E}" type="pres">
      <dgm:prSet presAssocID="{3D7807D9-15FB-4EEA-B861-83916E09F07C}" presName="hierChild6" presStyleCnt="0"/>
      <dgm:spPr/>
    </dgm:pt>
    <dgm:pt modelId="{E866DF33-CFC1-46BD-9E7E-201F6FB905D3}" type="pres">
      <dgm:prSet presAssocID="{3D7807D9-15FB-4EEA-B861-83916E09F07C}" presName="hierChild7" presStyleCnt="0"/>
      <dgm:spPr/>
    </dgm:pt>
    <dgm:pt modelId="{6B3061D8-16C8-4F42-9D43-75B01CD8EAB1}" type="pres">
      <dgm:prSet presAssocID="{B13D21A6-3785-488F-B56E-473A00E71587}" presName="Name111" presStyleLbl="parChTrans1D4" presStyleIdx="5" presStyleCnt="8"/>
      <dgm:spPr/>
      <dgm:t>
        <a:bodyPr/>
        <a:lstStyle/>
        <a:p>
          <a:endParaRPr lang="en-US"/>
        </a:p>
      </dgm:t>
    </dgm:pt>
    <dgm:pt modelId="{2BED1942-CEBC-4A83-A817-AC13DF87A3FC}" type="pres">
      <dgm:prSet presAssocID="{E24EF3D9-CF8D-40E8-B6A6-33937098672D}" presName="hierRoot3" presStyleCnt="0">
        <dgm:presLayoutVars>
          <dgm:hierBranch val="init"/>
        </dgm:presLayoutVars>
      </dgm:prSet>
      <dgm:spPr/>
    </dgm:pt>
    <dgm:pt modelId="{5030785B-B701-4CD2-A6AA-902651B37889}" type="pres">
      <dgm:prSet presAssocID="{E24EF3D9-CF8D-40E8-B6A6-33937098672D}" presName="rootComposite3" presStyleCnt="0"/>
      <dgm:spPr/>
    </dgm:pt>
    <dgm:pt modelId="{BC6A9855-C212-4971-B24C-3E5AE2A07710}" type="pres">
      <dgm:prSet presAssocID="{E24EF3D9-CF8D-40E8-B6A6-33937098672D}" presName="rootText3" presStyleLbl="asst3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D48F8D-195F-4717-B07C-99C02CA3F847}" type="pres">
      <dgm:prSet presAssocID="{E24EF3D9-CF8D-40E8-B6A6-33937098672D}" presName="rootConnector3" presStyleLbl="asst3" presStyleIdx="5" presStyleCnt="8"/>
      <dgm:spPr/>
      <dgm:t>
        <a:bodyPr/>
        <a:lstStyle/>
        <a:p>
          <a:endParaRPr lang="en-US"/>
        </a:p>
      </dgm:t>
    </dgm:pt>
    <dgm:pt modelId="{8B563B73-1BA3-40FE-B39D-12FE859018D3}" type="pres">
      <dgm:prSet presAssocID="{E24EF3D9-CF8D-40E8-B6A6-33937098672D}" presName="hierChild6" presStyleCnt="0"/>
      <dgm:spPr/>
    </dgm:pt>
    <dgm:pt modelId="{5D4C16EC-F031-4280-8C35-BAD535AADA9A}" type="pres">
      <dgm:prSet presAssocID="{E24EF3D9-CF8D-40E8-B6A6-33937098672D}" presName="hierChild7" presStyleCnt="0"/>
      <dgm:spPr/>
    </dgm:pt>
    <dgm:pt modelId="{E1F8607E-DA9B-4016-931F-09D6EEEB0B24}" type="pres">
      <dgm:prSet presAssocID="{6D8DADA2-A3E2-453A-A95A-CC836522E298}" presName="hierChild5" presStyleCnt="0"/>
      <dgm:spPr/>
    </dgm:pt>
    <dgm:pt modelId="{4F9920D4-10B3-4ECF-BEDC-A8D893E90397}" type="pres">
      <dgm:prSet presAssocID="{EEB2E0E4-5428-4125-AF56-06985338B9C4}" presName="Name37" presStyleLbl="parChTrans1D2" presStyleIdx="3" presStyleCnt="5"/>
      <dgm:spPr/>
      <dgm:t>
        <a:bodyPr/>
        <a:lstStyle/>
        <a:p>
          <a:endParaRPr lang="en-US"/>
        </a:p>
      </dgm:t>
    </dgm:pt>
    <dgm:pt modelId="{34EC6266-6E03-4A53-AB76-F8B00019B994}" type="pres">
      <dgm:prSet presAssocID="{3842D1C8-7A4C-411F-875E-CD07DBBD1447}" presName="hierRoot2" presStyleCnt="0">
        <dgm:presLayoutVars>
          <dgm:hierBranch val="init"/>
        </dgm:presLayoutVars>
      </dgm:prSet>
      <dgm:spPr/>
    </dgm:pt>
    <dgm:pt modelId="{13D86B4C-82D5-43C3-9911-E90463DDAEC6}" type="pres">
      <dgm:prSet presAssocID="{3842D1C8-7A4C-411F-875E-CD07DBBD1447}" presName="rootComposite" presStyleCnt="0"/>
      <dgm:spPr/>
    </dgm:pt>
    <dgm:pt modelId="{3E462B33-D3C1-4E95-B20C-E3FE222E4408}" type="pres">
      <dgm:prSet presAssocID="{3842D1C8-7A4C-411F-875E-CD07DBBD144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9F81A1-BD39-4299-B83C-94B577F3C2DC}" type="pres">
      <dgm:prSet presAssocID="{3842D1C8-7A4C-411F-875E-CD07DBBD1447}" presName="rootConnector" presStyleLbl="node2" presStyleIdx="3" presStyleCnt="4"/>
      <dgm:spPr/>
      <dgm:t>
        <a:bodyPr/>
        <a:lstStyle/>
        <a:p>
          <a:endParaRPr lang="en-US"/>
        </a:p>
      </dgm:t>
    </dgm:pt>
    <dgm:pt modelId="{4A149939-7E9A-4A30-B5D3-CA62CDE06DFA}" type="pres">
      <dgm:prSet presAssocID="{3842D1C8-7A4C-411F-875E-CD07DBBD1447}" presName="hierChild4" presStyleCnt="0"/>
      <dgm:spPr/>
    </dgm:pt>
    <dgm:pt modelId="{5877EA6D-CD62-4379-BDD1-514A1802ADDA}" type="pres">
      <dgm:prSet presAssocID="{31DA563C-4DF5-4620-A29B-6DE653991E10}" presName="Name37" presStyleLbl="parChTrans1D3" presStyleIdx="3" presStyleCnt="4"/>
      <dgm:spPr/>
      <dgm:t>
        <a:bodyPr/>
        <a:lstStyle/>
        <a:p>
          <a:endParaRPr lang="en-US"/>
        </a:p>
      </dgm:t>
    </dgm:pt>
    <dgm:pt modelId="{8727D1B9-88D5-4F06-A897-ECF62967BA50}" type="pres">
      <dgm:prSet presAssocID="{C66458FC-1E37-4280-8A05-61D2250ACC8D}" presName="hierRoot2" presStyleCnt="0">
        <dgm:presLayoutVars>
          <dgm:hierBranch val="init"/>
        </dgm:presLayoutVars>
      </dgm:prSet>
      <dgm:spPr/>
    </dgm:pt>
    <dgm:pt modelId="{66ACBDB6-F23D-4EB6-BB07-9F84580BCE93}" type="pres">
      <dgm:prSet presAssocID="{C66458FC-1E37-4280-8A05-61D2250ACC8D}" presName="rootComposite" presStyleCnt="0"/>
      <dgm:spPr/>
    </dgm:pt>
    <dgm:pt modelId="{77179BAD-F885-4C3E-B906-6A3B8E45E17B}" type="pres">
      <dgm:prSet presAssocID="{C66458FC-1E37-4280-8A05-61D2250ACC8D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2E4996-C0EE-4CDA-B54C-40A910C0A87C}" type="pres">
      <dgm:prSet presAssocID="{C66458FC-1E37-4280-8A05-61D2250ACC8D}" presName="rootConnector" presStyleLbl="node3" presStyleIdx="3" presStyleCnt="4"/>
      <dgm:spPr/>
      <dgm:t>
        <a:bodyPr/>
        <a:lstStyle/>
        <a:p>
          <a:endParaRPr lang="en-US"/>
        </a:p>
      </dgm:t>
    </dgm:pt>
    <dgm:pt modelId="{7D25DBE7-552F-4602-B01F-1DA8DA6E056C}" type="pres">
      <dgm:prSet presAssocID="{C66458FC-1E37-4280-8A05-61D2250ACC8D}" presName="hierChild4" presStyleCnt="0"/>
      <dgm:spPr/>
    </dgm:pt>
    <dgm:pt modelId="{1DC43737-FAD7-4D11-A0B1-DE32A204EC7E}" type="pres">
      <dgm:prSet presAssocID="{C66458FC-1E37-4280-8A05-61D2250ACC8D}" presName="hierChild5" presStyleCnt="0"/>
      <dgm:spPr/>
    </dgm:pt>
    <dgm:pt modelId="{460A77CE-FB27-4C1F-A847-CA2C113AE4B4}" type="pres">
      <dgm:prSet presAssocID="{B59C143E-9B0C-4F99-A975-120E1388A9E1}" presName="Name111" presStyleLbl="parChTrans1D4" presStyleIdx="6" presStyleCnt="8"/>
      <dgm:spPr/>
      <dgm:t>
        <a:bodyPr/>
        <a:lstStyle/>
        <a:p>
          <a:endParaRPr lang="en-US"/>
        </a:p>
      </dgm:t>
    </dgm:pt>
    <dgm:pt modelId="{DE578200-C48E-4322-919A-149FB3BF47D8}" type="pres">
      <dgm:prSet presAssocID="{0CDCC23A-9E1B-46D2-A62B-18D9E8A335A7}" presName="hierRoot3" presStyleCnt="0">
        <dgm:presLayoutVars>
          <dgm:hierBranch val="init"/>
        </dgm:presLayoutVars>
      </dgm:prSet>
      <dgm:spPr/>
    </dgm:pt>
    <dgm:pt modelId="{44E2957E-34F7-44BF-8A13-691D0D20C8A1}" type="pres">
      <dgm:prSet presAssocID="{0CDCC23A-9E1B-46D2-A62B-18D9E8A335A7}" presName="rootComposite3" presStyleCnt="0"/>
      <dgm:spPr/>
    </dgm:pt>
    <dgm:pt modelId="{E7D879AA-C1B9-40DF-80DC-D281C1198C0E}" type="pres">
      <dgm:prSet presAssocID="{0CDCC23A-9E1B-46D2-A62B-18D9E8A335A7}" presName="rootText3" presStyleLbl="asst3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7B957A-D42B-4292-96D4-D67266B7E782}" type="pres">
      <dgm:prSet presAssocID="{0CDCC23A-9E1B-46D2-A62B-18D9E8A335A7}" presName="rootConnector3" presStyleLbl="asst3" presStyleIdx="6" presStyleCnt="8"/>
      <dgm:spPr/>
      <dgm:t>
        <a:bodyPr/>
        <a:lstStyle/>
        <a:p>
          <a:endParaRPr lang="en-US"/>
        </a:p>
      </dgm:t>
    </dgm:pt>
    <dgm:pt modelId="{3DC3535A-1454-489C-AFC5-D0A0E7655E9F}" type="pres">
      <dgm:prSet presAssocID="{0CDCC23A-9E1B-46D2-A62B-18D9E8A335A7}" presName="hierChild6" presStyleCnt="0"/>
      <dgm:spPr/>
    </dgm:pt>
    <dgm:pt modelId="{BEFBC5C3-A92A-4F49-BD9D-9E161B76FF3C}" type="pres">
      <dgm:prSet presAssocID="{0CDCC23A-9E1B-46D2-A62B-18D9E8A335A7}" presName="hierChild7" presStyleCnt="0"/>
      <dgm:spPr/>
    </dgm:pt>
    <dgm:pt modelId="{E4CC8B21-44F1-48D6-9841-2543C5DCED5F}" type="pres">
      <dgm:prSet presAssocID="{0419F27E-1373-4160-9046-FD863325F70F}" presName="Name111" presStyleLbl="parChTrans1D4" presStyleIdx="7" presStyleCnt="8"/>
      <dgm:spPr/>
      <dgm:t>
        <a:bodyPr/>
        <a:lstStyle/>
        <a:p>
          <a:endParaRPr lang="en-US"/>
        </a:p>
      </dgm:t>
    </dgm:pt>
    <dgm:pt modelId="{50BBCDA6-61EC-458F-9EB2-23CCB2B8EBBF}" type="pres">
      <dgm:prSet presAssocID="{F8932CCC-F390-4269-89A6-534CA96C3607}" presName="hierRoot3" presStyleCnt="0">
        <dgm:presLayoutVars>
          <dgm:hierBranch val="init"/>
        </dgm:presLayoutVars>
      </dgm:prSet>
      <dgm:spPr/>
    </dgm:pt>
    <dgm:pt modelId="{621E2E7A-A05A-4DD9-A59A-009170ED5A39}" type="pres">
      <dgm:prSet presAssocID="{F8932CCC-F390-4269-89A6-534CA96C3607}" presName="rootComposite3" presStyleCnt="0"/>
      <dgm:spPr/>
    </dgm:pt>
    <dgm:pt modelId="{BC10E96C-AD10-4D85-89B7-E8BA68DCAD53}" type="pres">
      <dgm:prSet presAssocID="{F8932CCC-F390-4269-89A6-534CA96C3607}" presName="rootText3" presStyleLbl="asst3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EDE1A8-859D-4F2C-A271-0084879087F3}" type="pres">
      <dgm:prSet presAssocID="{F8932CCC-F390-4269-89A6-534CA96C3607}" presName="rootConnector3" presStyleLbl="asst3" presStyleIdx="7" presStyleCnt="8"/>
      <dgm:spPr/>
      <dgm:t>
        <a:bodyPr/>
        <a:lstStyle/>
        <a:p>
          <a:endParaRPr lang="en-US"/>
        </a:p>
      </dgm:t>
    </dgm:pt>
    <dgm:pt modelId="{54AEC5D1-95D7-4A9A-9F16-34D93EEED0B4}" type="pres">
      <dgm:prSet presAssocID="{F8932CCC-F390-4269-89A6-534CA96C3607}" presName="hierChild6" presStyleCnt="0"/>
      <dgm:spPr/>
    </dgm:pt>
    <dgm:pt modelId="{834B6E11-FBEF-4791-8485-41E2BC7264EE}" type="pres">
      <dgm:prSet presAssocID="{F8932CCC-F390-4269-89A6-534CA96C3607}" presName="hierChild7" presStyleCnt="0"/>
      <dgm:spPr/>
    </dgm:pt>
    <dgm:pt modelId="{76A9F889-471A-41D1-802D-A17BFF576544}" type="pres">
      <dgm:prSet presAssocID="{3842D1C8-7A4C-411F-875E-CD07DBBD1447}" presName="hierChild5" presStyleCnt="0"/>
      <dgm:spPr/>
    </dgm:pt>
    <dgm:pt modelId="{E88402B3-44CA-4E17-B6F9-84C76F8F3E61}" type="pres">
      <dgm:prSet presAssocID="{FE6D216D-33E7-4852-9198-5CF279FD43B0}" presName="hierChild3" presStyleCnt="0"/>
      <dgm:spPr/>
    </dgm:pt>
    <dgm:pt modelId="{035452FF-F65C-4F13-9030-FF04FD6E9F27}" type="pres">
      <dgm:prSet presAssocID="{F402162B-BD9F-4A1B-BC8F-340817412E4E}" presName="Name111" presStyleLbl="parChTrans1D2" presStyleIdx="4" presStyleCnt="5"/>
      <dgm:spPr/>
      <dgm:t>
        <a:bodyPr/>
        <a:lstStyle/>
        <a:p>
          <a:endParaRPr lang="en-US"/>
        </a:p>
      </dgm:t>
    </dgm:pt>
    <dgm:pt modelId="{19421F1D-17C3-47D4-A0BB-BF32BA96519A}" type="pres">
      <dgm:prSet presAssocID="{A7F38802-C929-4ACF-943C-2C5A0237DA78}" presName="hierRoot3" presStyleCnt="0">
        <dgm:presLayoutVars>
          <dgm:hierBranch val="init"/>
        </dgm:presLayoutVars>
      </dgm:prSet>
      <dgm:spPr/>
    </dgm:pt>
    <dgm:pt modelId="{E2DD4AF4-54A9-4A07-AC87-0EB7670522B3}" type="pres">
      <dgm:prSet presAssocID="{A7F38802-C929-4ACF-943C-2C5A0237DA78}" presName="rootComposite3" presStyleCnt="0"/>
      <dgm:spPr/>
    </dgm:pt>
    <dgm:pt modelId="{AB63E7C8-6A8E-4A8C-8C27-881849C85105}" type="pres">
      <dgm:prSet presAssocID="{A7F38802-C929-4ACF-943C-2C5A0237DA7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7EF24A-7AD7-4B0F-9090-1DFF7ADD468B}" type="pres">
      <dgm:prSet presAssocID="{A7F38802-C929-4ACF-943C-2C5A0237DA78}" presName="rootConnector3" presStyleLbl="asst1" presStyleIdx="0" presStyleCnt="1"/>
      <dgm:spPr/>
      <dgm:t>
        <a:bodyPr/>
        <a:lstStyle/>
        <a:p>
          <a:endParaRPr lang="en-US"/>
        </a:p>
      </dgm:t>
    </dgm:pt>
    <dgm:pt modelId="{825B71E3-8932-4D12-9697-6AA1FF494505}" type="pres">
      <dgm:prSet presAssocID="{A7F38802-C929-4ACF-943C-2C5A0237DA78}" presName="hierChild6" presStyleCnt="0"/>
      <dgm:spPr/>
    </dgm:pt>
    <dgm:pt modelId="{21926034-C216-429E-8D32-35287F6318E2}" type="pres">
      <dgm:prSet presAssocID="{A7F38802-C929-4ACF-943C-2C5A0237DA78}" presName="hierChild7" presStyleCnt="0"/>
      <dgm:spPr/>
    </dgm:pt>
  </dgm:ptLst>
  <dgm:cxnLst>
    <dgm:cxn modelId="{E12D236C-1833-4C97-8197-A0D98854E878}" type="presOf" srcId="{0AB98286-26F5-4F72-9130-416F05B2ED4B}" destId="{2284EB84-F44E-4602-B9E9-200EFBE7E70F}" srcOrd="0" destOrd="0" presId="urn:microsoft.com/office/officeart/2005/8/layout/orgChart1"/>
    <dgm:cxn modelId="{A138A2CA-85CF-4D74-9E13-334FB2D2FCA1}" type="presOf" srcId="{376F52DF-E580-4578-9597-7B516AA2D574}" destId="{0CC23B0A-F867-4764-813D-49ED0D8BABEC}" srcOrd="0" destOrd="0" presId="urn:microsoft.com/office/officeart/2005/8/layout/orgChart1"/>
    <dgm:cxn modelId="{A43714FF-2B87-4530-B8B8-D0D6E46F1BA7}" type="presOf" srcId="{0D111D90-C6E6-421F-8634-95F2A7141ABE}" destId="{C10FFFAD-B8AD-4098-82E0-47DCA7ADE5EE}" srcOrd="1" destOrd="0" presId="urn:microsoft.com/office/officeart/2005/8/layout/orgChart1"/>
    <dgm:cxn modelId="{2FE2E801-98BD-4E93-A46E-E81FBACBE9CD}" srcId="{C66458FC-1E37-4280-8A05-61D2250ACC8D}" destId="{0CDCC23A-9E1B-46D2-A62B-18D9E8A335A7}" srcOrd="0" destOrd="0" parTransId="{B59C143E-9B0C-4F99-A975-120E1388A9E1}" sibTransId="{8B62E704-D8B2-4209-8970-B7B1AF2F6C99}"/>
    <dgm:cxn modelId="{7B0C376F-2997-4899-B8A7-EE10BEFE7210}" type="presOf" srcId="{C5DB8C50-3E44-46E5-BF8F-6BAF92E30015}" destId="{38BCDF3E-8692-46B1-AA5B-9D446AA8B39C}" srcOrd="0" destOrd="0" presId="urn:microsoft.com/office/officeart/2005/8/layout/orgChart1"/>
    <dgm:cxn modelId="{DC72F093-9A95-4604-BA3C-8BC0AEBC8092}" type="presOf" srcId="{3D7807D9-15FB-4EEA-B861-83916E09F07C}" destId="{74010557-8168-4022-9CDC-3073C952615B}" srcOrd="0" destOrd="0" presId="urn:microsoft.com/office/officeart/2005/8/layout/orgChart1"/>
    <dgm:cxn modelId="{17C39E5E-B4FB-40BB-AE6B-9EBAAD3C547F}" type="presOf" srcId="{A7F38802-C929-4ACF-943C-2C5A0237DA78}" destId="{AB63E7C8-6A8E-4A8C-8C27-881849C85105}" srcOrd="0" destOrd="0" presId="urn:microsoft.com/office/officeart/2005/8/layout/orgChart1"/>
    <dgm:cxn modelId="{A4FB8FED-0ECE-4210-86AA-0190EFA63779}" type="presOf" srcId="{E0F0E51A-EE3A-44D5-A9D9-4AA7A9FE36C6}" destId="{E34842EC-9325-4E86-A798-FE7E5A32B1DF}" srcOrd="0" destOrd="0" presId="urn:microsoft.com/office/officeart/2005/8/layout/orgChart1"/>
    <dgm:cxn modelId="{198E2F1C-48E8-49D5-80C5-68E350F7C528}" type="presOf" srcId="{0CDCC23A-9E1B-46D2-A62B-18D9E8A335A7}" destId="{E7D879AA-C1B9-40DF-80DC-D281C1198C0E}" srcOrd="0" destOrd="0" presId="urn:microsoft.com/office/officeart/2005/8/layout/orgChart1"/>
    <dgm:cxn modelId="{39B13CA9-7C92-4BA3-B510-548AF8F02FCB}" type="presOf" srcId="{0419F27E-1373-4160-9046-FD863325F70F}" destId="{E4CC8B21-44F1-48D6-9841-2543C5DCED5F}" srcOrd="0" destOrd="0" presId="urn:microsoft.com/office/officeart/2005/8/layout/orgChart1"/>
    <dgm:cxn modelId="{2ECC71C4-95EC-43B4-8984-B3DB36475214}" srcId="{3842D1C8-7A4C-411F-875E-CD07DBBD1447}" destId="{C66458FC-1E37-4280-8A05-61D2250ACC8D}" srcOrd="0" destOrd="0" parTransId="{31DA563C-4DF5-4620-A29B-6DE653991E10}" sibTransId="{7DAEE3DF-18A1-4CEE-BE50-1B88587C8060}"/>
    <dgm:cxn modelId="{7516A93F-710B-4700-9EF9-129444AAB731}" type="presOf" srcId="{6D8DADA2-A3E2-453A-A95A-CC836522E298}" destId="{7256FFB8-36E6-4437-A507-4D4A0ECFAF5C}" srcOrd="1" destOrd="0" presId="urn:microsoft.com/office/officeart/2005/8/layout/orgChart1"/>
    <dgm:cxn modelId="{3145E502-B2F4-4E45-BA4B-B639688E3C4E}" type="presOf" srcId="{69091BDA-62AD-447B-B181-CA42FE63DB89}" destId="{F9FABCE5-FD2A-477D-8FF9-A488887C572E}" srcOrd="0" destOrd="0" presId="urn:microsoft.com/office/officeart/2005/8/layout/orgChart1"/>
    <dgm:cxn modelId="{49ADFA9F-763F-4DF4-BCF8-D005D10DE57C}" type="presOf" srcId="{A7F38802-C929-4ACF-943C-2C5A0237DA78}" destId="{BF7EF24A-7AD7-4B0F-9090-1DFF7ADD468B}" srcOrd="1" destOrd="0" presId="urn:microsoft.com/office/officeart/2005/8/layout/orgChart1"/>
    <dgm:cxn modelId="{098AC95A-8A2C-4358-B963-BE54AAEA58F5}" type="presOf" srcId="{3842D1C8-7A4C-411F-875E-CD07DBBD1447}" destId="{D69F81A1-BD39-4299-B83C-94B577F3C2DC}" srcOrd="1" destOrd="0" presId="urn:microsoft.com/office/officeart/2005/8/layout/orgChart1"/>
    <dgm:cxn modelId="{B45ECDF5-A8F7-4DC0-9C4B-BBC038A3C4EE}" type="presOf" srcId="{8A71C9AE-3A47-4106-99E5-DEC88BE8DDAA}" destId="{3AC2A21D-6A98-4303-8D3C-14D1F8B6C458}" srcOrd="1" destOrd="0" presId="urn:microsoft.com/office/officeart/2005/8/layout/orgChart1"/>
    <dgm:cxn modelId="{C329AE06-A464-48CB-9EA3-29A256008F69}" srcId="{0D111D90-C6E6-421F-8634-95F2A7141ABE}" destId="{526CA601-63AF-415A-97E3-28B468FC9A86}" srcOrd="1" destOrd="0" parTransId="{80ED340B-6285-46B1-BFC1-1786D4AA844A}" sibTransId="{422D7A9B-465F-46B1-BA6C-6654CAEB6410}"/>
    <dgm:cxn modelId="{1959AE7D-B112-4C92-A573-F5061CB67035}" type="presOf" srcId="{4B162805-926B-4CCE-8337-0F0CF87B53AD}" destId="{9CFA34C5-5A34-4C9E-8B7F-83CD888E6253}" srcOrd="0" destOrd="0" presId="urn:microsoft.com/office/officeart/2005/8/layout/orgChart1"/>
    <dgm:cxn modelId="{05EAC3CA-48D2-47D6-86F3-9786877C590E}" type="presOf" srcId="{FDAEEAA1-9D27-45CD-AC76-CB0E760F078D}" destId="{06115371-2929-445B-B046-A5886D7BBE23}" srcOrd="0" destOrd="0" presId="urn:microsoft.com/office/officeart/2005/8/layout/orgChart1"/>
    <dgm:cxn modelId="{5CFB1B76-8262-45FA-BC16-E6B210C76DBF}" type="presOf" srcId="{F8932CCC-F390-4269-89A6-534CA96C3607}" destId="{BC10E96C-AD10-4D85-89B7-E8BA68DCAD53}" srcOrd="0" destOrd="0" presId="urn:microsoft.com/office/officeart/2005/8/layout/orgChart1"/>
    <dgm:cxn modelId="{9BE34A17-9C36-459B-B487-AB6ADF185C7A}" type="presOf" srcId="{6D8DADA2-A3E2-453A-A95A-CC836522E298}" destId="{E57B8236-5C72-4A36-BAA7-4B088C9136DF}" srcOrd="0" destOrd="0" presId="urn:microsoft.com/office/officeart/2005/8/layout/orgChart1"/>
    <dgm:cxn modelId="{2793A722-D73A-4D1E-9AC5-24FAC4D292E2}" srcId="{FE6D216D-33E7-4852-9198-5CF279FD43B0}" destId="{A7F38802-C929-4ACF-943C-2C5A0237DA78}" srcOrd="0" destOrd="0" parTransId="{F402162B-BD9F-4A1B-BC8F-340817412E4E}" sibTransId="{90915FAF-1B9F-41A3-898B-D0C4105A8201}"/>
    <dgm:cxn modelId="{D7D32254-C039-4939-AFD6-E112BE711BFD}" type="presOf" srcId="{FDB28CF2-C65F-4AA9-963B-B51F9403100F}" destId="{E8DD751C-A72A-42D5-A649-6210BDDAA35F}" srcOrd="0" destOrd="0" presId="urn:microsoft.com/office/officeart/2005/8/layout/orgChart1"/>
    <dgm:cxn modelId="{90AA2147-A656-47F8-837A-AC1AC3794846}" srcId="{D8759D04-65B7-4ED4-B210-0D27893C4046}" destId="{0D111D90-C6E6-421F-8634-95F2A7141ABE}" srcOrd="0" destOrd="0" parTransId="{E0F0E51A-EE3A-44D5-A9D9-4AA7A9FE36C6}" sibTransId="{2E72B01F-1B8D-4406-8A8F-EE1E5939522F}"/>
    <dgm:cxn modelId="{C723C17E-F581-437D-96B4-85B3AC58B07A}" srcId="{FE6D216D-33E7-4852-9198-5CF279FD43B0}" destId="{3842D1C8-7A4C-411F-875E-CD07DBBD1447}" srcOrd="4" destOrd="0" parTransId="{EEB2E0E4-5428-4125-AF56-06985338B9C4}" sibTransId="{55E907B3-F693-4D43-B0AF-7BAF0A13E5DF}"/>
    <dgm:cxn modelId="{D7DE98D4-40DB-460E-BD69-69B74E9A534B}" type="presOf" srcId="{ADAE3263-274A-4B8A-9B1D-A3644E9DDB60}" destId="{8E28A264-A0AE-4EEB-A01E-DE871C63B6EE}" srcOrd="0" destOrd="0" presId="urn:microsoft.com/office/officeart/2005/8/layout/orgChart1"/>
    <dgm:cxn modelId="{9086C462-1677-469A-8C5D-BDAC9179BAB5}" type="presOf" srcId="{B59C143E-9B0C-4F99-A975-120E1388A9E1}" destId="{460A77CE-FB27-4C1F-A847-CA2C113AE4B4}" srcOrd="0" destOrd="0" presId="urn:microsoft.com/office/officeart/2005/8/layout/orgChart1"/>
    <dgm:cxn modelId="{5F19CBCD-3476-4FE5-8F80-7DAD5AAF2931}" type="presOf" srcId="{D8759D04-65B7-4ED4-B210-0D27893C4046}" destId="{F1C802C9-4F93-4B23-8062-6A2AA71B9626}" srcOrd="0" destOrd="0" presId="urn:microsoft.com/office/officeart/2005/8/layout/orgChart1"/>
    <dgm:cxn modelId="{4D12FDD9-E0DE-4FB2-8EEB-A2AA3BDD4E99}" type="presOf" srcId="{526CA601-63AF-415A-97E3-28B468FC9A86}" destId="{E51FD426-D0CE-4224-9A58-F5343ACEBDEA}" srcOrd="0" destOrd="0" presId="urn:microsoft.com/office/officeart/2005/8/layout/orgChart1"/>
    <dgm:cxn modelId="{5BEF5960-9D2B-49D4-8211-02E4EA5EA6E6}" type="presOf" srcId="{8A71C9AE-3A47-4106-99E5-DEC88BE8DDAA}" destId="{DA0BB523-4D3D-420C-8C53-39869C4180C2}" srcOrd="0" destOrd="0" presId="urn:microsoft.com/office/officeart/2005/8/layout/orgChart1"/>
    <dgm:cxn modelId="{D5AB6067-3FCD-4A03-9103-BA3A847453D8}" srcId="{8A71C9AE-3A47-4106-99E5-DEC88BE8DDAA}" destId="{E24EF3D9-CF8D-40E8-B6A6-33937098672D}" srcOrd="1" destOrd="0" parTransId="{B13D21A6-3785-488F-B56E-473A00E71587}" sibTransId="{18598933-E1B2-4263-8D73-1085FAF13EFE}"/>
    <dgm:cxn modelId="{0673D9D2-18B2-4ABD-A686-47DC118E441C}" type="presOf" srcId="{FE6D216D-33E7-4852-9198-5CF279FD43B0}" destId="{D4634A20-41D2-4C98-93B5-D6C34F5BDB10}" srcOrd="1" destOrd="0" presId="urn:microsoft.com/office/officeart/2005/8/layout/orgChart1"/>
    <dgm:cxn modelId="{FC4FA109-2739-496A-8B27-7E830131D00A}" type="presOf" srcId="{43C60CFA-72F7-460D-9476-0A4295CA3251}" destId="{AAA75EC2-3E5D-4787-83ED-9CEBD33C7138}" srcOrd="0" destOrd="0" presId="urn:microsoft.com/office/officeart/2005/8/layout/orgChart1"/>
    <dgm:cxn modelId="{1F2BFCDF-A532-4C7C-B98D-36B29567C7C1}" type="presOf" srcId="{FE6D216D-33E7-4852-9198-5CF279FD43B0}" destId="{4321F4BE-9047-49D2-8A2F-709D1D70399A}" srcOrd="0" destOrd="0" presId="urn:microsoft.com/office/officeart/2005/8/layout/orgChart1"/>
    <dgm:cxn modelId="{BE14B85E-96A8-4A36-B3C7-E78480C8E4EA}" srcId="{6D8DADA2-A3E2-453A-A95A-CC836522E298}" destId="{8A71C9AE-3A47-4106-99E5-DEC88BE8DDAA}" srcOrd="0" destOrd="0" parTransId="{376F52DF-E580-4578-9597-7B516AA2D574}" sibTransId="{83FF9AD9-AC92-4B6C-BE32-8261CD00057A}"/>
    <dgm:cxn modelId="{F6366445-CF4E-4E07-B628-79EAB66CE71A}" type="presOf" srcId="{8E161D0E-39D1-4434-A20D-84215643CCAA}" destId="{2919A3A5-9DB9-4C9F-A950-7EA6B573761A}" srcOrd="0" destOrd="0" presId="urn:microsoft.com/office/officeart/2005/8/layout/orgChart1"/>
    <dgm:cxn modelId="{C97CF2F7-E49C-4FA8-A799-399B802DA870}" type="presOf" srcId="{C66458FC-1E37-4280-8A05-61D2250ACC8D}" destId="{F72E4996-C0EE-4CDA-B54C-40A910C0A87C}" srcOrd="1" destOrd="0" presId="urn:microsoft.com/office/officeart/2005/8/layout/orgChart1"/>
    <dgm:cxn modelId="{8C982B3D-7788-49E4-BC0B-1729DB51826F}" type="presOf" srcId="{0AB98286-26F5-4F72-9130-416F05B2ED4B}" destId="{BCDA8A1B-78EC-4268-8902-F14274D4BFCD}" srcOrd="1" destOrd="0" presId="urn:microsoft.com/office/officeart/2005/8/layout/orgChart1"/>
    <dgm:cxn modelId="{7A2B0606-FC15-4D55-BE2A-A7BF62C21F9C}" srcId="{1BA64ED6-1E1F-4EBA-B84B-5F93D0D50B24}" destId="{C5DB8C50-3E44-46E5-BF8F-6BAF92E30015}" srcOrd="0" destOrd="0" parTransId="{43C60CFA-72F7-460D-9476-0A4295CA3251}" sibTransId="{B0A6E7F5-5BA1-4090-B8A4-2A0DF01F248B}"/>
    <dgm:cxn modelId="{C18729C1-4ACE-4EBD-A6A7-B2D31DF1C05C}" type="presOf" srcId="{C5DB8C50-3E44-46E5-BF8F-6BAF92E30015}" destId="{AB264C67-059A-4B3E-A02F-169A999495F2}" srcOrd="1" destOrd="0" presId="urn:microsoft.com/office/officeart/2005/8/layout/orgChart1"/>
    <dgm:cxn modelId="{F3D3CD79-4B66-46E1-A704-97DA01C672C0}" type="presOf" srcId="{1BA64ED6-1E1F-4EBA-B84B-5F93D0D50B24}" destId="{51F4BF19-FCD3-49DC-94CE-4EE0A9676AE7}" srcOrd="1" destOrd="0" presId="urn:microsoft.com/office/officeart/2005/8/layout/orgChart1"/>
    <dgm:cxn modelId="{D57E8D61-332B-4F83-B387-8241556A2A8D}" type="presOf" srcId="{8554B594-15F1-4FBA-8B0A-7F81A347DC1E}" destId="{CCA670CF-826B-4A10-BB20-899603D12CA5}" srcOrd="0" destOrd="0" presId="urn:microsoft.com/office/officeart/2005/8/layout/orgChart1"/>
    <dgm:cxn modelId="{079AF555-99EC-4618-A1BD-4A75148812C2}" srcId="{FE6D216D-33E7-4852-9198-5CF279FD43B0}" destId="{1BA64ED6-1E1F-4EBA-B84B-5F93D0D50B24}" srcOrd="2" destOrd="0" parTransId="{69091BDA-62AD-447B-B181-CA42FE63DB89}" sibTransId="{AC32D074-C3F4-4F3B-A87C-69848BDE6FF5}"/>
    <dgm:cxn modelId="{83BD05F4-5A7D-4CF2-BBF4-B10269889E43}" type="presOf" srcId="{4B162805-926B-4CCE-8337-0F0CF87B53AD}" destId="{BF260EB7-E491-4A5C-951A-EAB7D790B362}" srcOrd="1" destOrd="0" presId="urn:microsoft.com/office/officeart/2005/8/layout/orgChart1"/>
    <dgm:cxn modelId="{17BE8EB9-B7C2-40B0-AEA9-BB5E658434DA}" type="presOf" srcId="{0CDCC23A-9E1B-46D2-A62B-18D9E8A335A7}" destId="{3E7B957A-D42B-4292-96D4-D67266B7E782}" srcOrd="1" destOrd="0" presId="urn:microsoft.com/office/officeart/2005/8/layout/orgChart1"/>
    <dgm:cxn modelId="{93A028E1-33E3-4F1E-9FAC-0B9AE481A5C7}" type="presOf" srcId="{80ED340B-6285-46B1-BFC1-1786D4AA844A}" destId="{71084FCB-7F7C-4AF7-A379-6C59385E6FE9}" srcOrd="0" destOrd="0" presId="urn:microsoft.com/office/officeart/2005/8/layout/orgChart1"/>
    <dgm:cxn modelId="{5C05AE71-99AF-4FD8-9E7F-F9CD52CAF089}" type="presOf" srcId="{31DA563C-4DF5-4620-A29B-6DE653991E10}" destId="{5877EA6D-CD62-4379-BDD1-514A1802ADDA}" srcOrd="0" destOrd="0" presId="urn:microsoft.com/office/officeart/2005/8/layout/orgChart1"/>
    <dgm:cxn modelId="{7D618D69-2889-475D-B240-1F25609F2081}" type="presOf" srcId="{1BA64ED6-1E1F-4EBA-B84B-5F93D0D50B24}" destId="{7FF897C3-28A0-487D-9E4E-EB71134854B2}" srcOrd="0" destOrd="0" presId="urn:microsoft.com/office/officeart/2005/8/layout/orgChart1"/>
    <dgm:cxn modelId="{3A335AD9-F304-45A2-AE7F-8A68A1ADB91F}" srcId="{FDAEEAA1-9D27-45CD-AC76-CB0E760F078D}" destId="{FE6D216D-33E7-4852-9198-5CF279FD43B0}" srcOrd="0" destOrd="0" parTransId="{BB45B593-7952-4B3A-810C-06AC73696E12}" sibTransId="{5C156689-B645-42AB-ABB4-2C259B9DDE97}"/>
    <dgm:cxn modelId="{9900C020-4AF9-4B80-9961-9ED1FE3EC2BD}" type="presOf" srcId="{64960B8F-303F-4168-AE10-D840133576DE}" destId="{2D2B24B4-3BE6-4881-9F3F-6BCED674C430}" srcOrd="0" destOrd="0" presId="urn:microsoft.com/office/officeart/2005/8/layout/orgChart1"/>
    <dgm:cxn modelId="{9C822077-821E-4A01-9E78-479B52C884EE}" type="presOf" srcId="{7A677076-3CF2-4E42-AE74-649DD923D63F}" destId="{AA17963C-1167-4F03-A892-65ECFBF426DF}" srcOrd="1" destOrd="0" presId="urn:microsoft.com/office/officeart/2005/8/layout/orgChart1"/>
    <dgm:cxn modelId="{722E8199-C2BE-49EB-AA23-591ADD112EF0}" type="presOf" srcId="{EEB2E0E4-5428-4125-AF56-06985338B9C4}" destId="{4F9920D4-10B3-4ECF-BEDC-A8D893E90397}" srcOrd="0" destOrd="0" presId="urn:microsoft.com/office/officeart/2005/8/layout/orgChart1"/>
    <dgm:cxn modelId="{1AB173BA-52C1-4FF5-BDBB-740923EAC9BC}" type="presOf" srcId="{B13D21A6-3785-488F-B56E-473A00E71587}" destId="{6B3061D8-16C8-4F42-9D43-75B01CD8EAB1}" srcOrd="0" destOrd="0" presId="urn:microsoft.com/office/officeart/2005/8/layout/orgChart1"/>
    <dgm:cxn modelId="{38129896-403A-4294-9086-E7A9816E523E}" type="presOf" srcId="{E24EF3D9-CF8D-40E8-B6A6-33937098672D}" destId="{BC6A9855-C212-4971-B24C-3E5AE2A07710}" srcOrd="0" destOrd="0" presId="urn:microsoft.com/office/officeart/2005/8/layout/orgChart1"/>
    <dgm:cxn modelId="{ABDC6850-5DCD-4A3E-B09C-697BAC02DD14}" srcId="{FE6D216D-33E7-4852-9198-5CF279FD43B0}" destId="{D8759D04-65B7-4ED4-B210-0D27893C4046}" srcOrd="1" destOrd="0" parTransId="{8E161D0E-39D1-4434-A20D-84215643CCAA}" sibTransId="{D17E58DD-FD52-4373-85CF-58E3AF2B658E}"/>
    <dgm:cxn modelId="{BD61B115-0498-4A16-AC0D-95418FDB901F}" type="presOf" srcId="{3842D1C8-7A4C-411F-875E-CD07DBBD1447}" destId="{3E462B33-D3C1-4E95-B20C-E3FE222E4408}" srcOrd="0" destOrd="0" presId="urn:microsoft.com/office/officeart/2005/8/layout/orgChart1"/>
    <dgm:cxn modelId="{CB4128CB-69D3-4909-AA33-52C878C3DA42}" type="presOf" srcId="{C66458FC-1E37-4280-8A05-61D2250ACC8D}" destId="{77179BAD-F885-4C3E-B906-6A3B8E45E17B}" srcOrd="0" destOrd="0" presId="urn:microsoft.com/office/officeart/2005/8/layout/orgChart1"/>
    <dgm:cxn modelId="{968F702A-38CA-4C1E-A6C3-A88E6BE2CD6E}" type="presOf" srcId="{2F502C54-0B3A-4B69-898C-541039499D79}" destId="{68693626-BCC8-4709-819F-015B4744E858}" srcOrd="0" destOrd="0" presId="urn:microsoft.com/office/officeart/2005/8/layout/orgChart1"/>
    <dgm:cxn modelId="{D18767BF-2D69-486F-934A-5BF9EBBE9CCA}" srcId="{8A71C9AE-3A47-4106-99E5-DEC88BE8DDAA}" destId="{3D7807D9-15FB-4EEA-B861-83916E09F07C}" srcOrd="0" destOrd="0" parTransId="{64960B8F-303F-4168-AE10-D840133576DE}" sibTransId="{919E3CDD-43CB-4323-85DD-EC5A5224BC3F}"/>
    <dgm:cxn modelId="{D1440164-04DE-4696-9DEE-86F8575FD6AB}" type="presOf" srcId="{E24EF3D9-CF8D-40E8-B6A6-33937098672D}" destId="{94D48F8D-195F-4717-B07C-99C02CA3F847}" srcOrd="1" destOrd="0" presId="urn:microsoft.com/office/officeart/2005/8/layout/orgChart1"/>
    <dgm:cxn modelId="{4A8BC0C8-ED2C-4C35-8F9A-58DA81EC29BB}" srcId="{0D111D90-C6E6-421F-8634-95F2A7141ABE}" destId="{7A677076-3CF2-4E42-AE74-649DD923D63F}" srcOrd="0" destOrd="0" parTransId="{FDB28CF2-C65F-4AA9-963B-B51F9403100F}" sibTransId="{EBCC3909-EAE8-41C9-9CFC-E37F605F83B5}"/>
    <dgm:cxn modelId="{19AF85A8-2C9B-4FCE-9ACD-504B79D3505A}" srcId="{FE6D216D-33E7-4852-9198-5CF279FD43B0}" destId="{6D8DADA2-A3E2-453A-A95A-CC836522E298}" srcOrd="3" destOrd="0" parTransId="{ADAE3263-274A-4B8A-9B1D-A3644E9DDB60}" sibTransId="{CCE89E56-2677-4144-8DA3-22F65CB9D23F}"/>
    <dgm:cxn modelId="{E4FD9A12-8B9D-4DBA-AA57-C3F8FC676B5E}" type="presOf" srcId="{D8759D04-65B7-4ED4-B210-0D27893C4046}" destId="{E1D6D0EB-9CDE-42E9-8180-2ACD4637A246}" srcOrd="1" destOrd="0" presId="urn:microsoft.com/office/officeart/2005/8/layout/orgChart1"/>
    <dgm:cxn modelId="{FD567163-81E2-4DB3-B445-9DAC65C1064D}" type="presOf" srcId="{F402162B-BD9F-4A1B-BC8F-340817412E4E}" destId="{035452FF-F65C-4F13-9030-FF04FD6E9F27}" srcOrd="0" destOrd="0" presId="urn:microsoft.com/office/officeart/2005/8/layout/orgChart1"/>
    <dgm:cxn modelId="{957F8664-09DA-4BAA-8DC5-77D20CE3424A}" srcId="{C5DB8C50-3E44-46E5-BF8F-6BAF92E30015}" destId="{0AB98286-26F5-4F72-9130-416F05B2ED4B}" srcOrd="0" destOrd="0" parTransId="{8554B594-15F1-4FBA-8B0A-7F81A347DC1E}" sibTransId="{4A7736C9-F2DD-49F2-8028-64F466ED22CE}"/>
    <dgm:cxn modelId="{A88B9D2F-FCDF-4CDF-91FB-E3CEF0C53B9A}" type="presOf" srcId="{7A677076-3CF2-4E42-AE74-649DD923D63F}" destId="{0E95A0F0-2197-4D8E-A6E0-97AB74D157CE}" srcOrd="0" destOrd="0" presId="urn:microsoft.com/office/officeart/2005/8/layout/orgChart1"/>
    <dgm:cxn modelId="{4D88AFAE-6C77-4735-B368-EF68B3989D62}" type="presOf" srcId="{0D111D90-C6E6-421F-8634-95F2A7141ABE}" destId="{057EA945-1F8F-4240-992F-EFEA168660B8}" srcOrd="0" destOrd="0" presId="urn:microsoft.com/office/officeart/2005/8/layout/orgChart1"/>
    <dgm:cxn modelId="{E959D85C-BCE1-41DD-9FAF-3EE4D28F6769}" type="presOf" srcId="{3D7807D9-15FB-4EEA-B861-83916E09F07C}" destId="{4A3D07FF-E69D-4458-BB9A-B937B846EF9E}" srcOrd="1" destOrd="0" presId="urn:microsoft.com/office/officeart/2005/8/layout/orgChart1"/>
    <dgm:cxn modelId="{5369A3E6-B701-4DB2-A927-7BD1E253298F}" srcId="{C5DB8C50-3E44-46E5-BF8F-6BAF92E30015}" destId="{4B162805-926B-4CCE-8337-0F0CF87B53AD}" srcOrd="1" destOrd="0" parTransId="{2F502C54-0B3A-4B69-898C-541039499D79}" sibTransId="{1EFD2052-2DAE-47E8-95A8-74D5EDD911C7}"/>
    <dgm:cxn modelId="{0D8D056A-6DD9-4E00-97FE-3C11AED33E5F}" srcId="{C66458FC-1E37-4280-8A05-61D2250ACC8D}" destId="{F8932CCC-F390-4269-89A6-534CA96C3607}" srcOrd="1" destOrd="0" parTransId="{0419F27E-1373-4160-9046-FD863325F70F}" sibTransId="{9F7AF618-C7E2-4FA7-9E89-CE05FA150D06}"/>
    <dgm:cxn modelId="{1FFF8C9F-BE18-44C1-A77F-2E52F34BE1BA}" type="presOf" srcId="{526CA601-63AF-415A-97E3-28B468FC9A86}" destId="{204098A3-B4B3-4C48-A71A-69E29A710314}" srcOrd="1" destOrd="0" presId="urn:microsoft.com/office/officeart/2005/8/layout/orgChart1"/>
    <dgm:cxn modelId="{EE4B7C1B-E7FB-47BA-AE90-F682E2478DBF}" type="presOf" srcId="{F8932CCC-F390-4269-89A6-534CA96C3607}" destId="{6FEDE1A8-859D-4F2C-A271-0084879087F3}" srcOrd="1" destOrd="0" presId="urn:microsoft.com/office/officeart/2005/8/layout/orgChart1"/>
    <dgm:cxn modelId="{AADF6641-BF1B-4B34-974D-14142AD0E21C}" type="presParOf" srcId="{06115371-2929-445B-B046-A5886D7BBE23}" destId="{2E3AFFC9-BD54-44DE-828A-1E53CF26A27C}" srcOrd="0" destOrd="0" presId="urn:microsoft.com/office/officeart/2005/8/layout/orgChart1"/>
    <dgm:cxn modelId="{1CF981CA-FD6C-4A0D-AFCB-177B48AB8306}" type="presParOf" srcId="{2E3AFFC9-BD54-44DE-828A-1E53CF26A27C}" destId="{BF020DD8-E8C4-4944-8C13-6E4C1B5C0579}" srcOrd="0" destOrd="0" presId="urn:microsoft.com/office/officeart/2005/8/layout/orgChart1"/>
    <dgm:cxn modelId="{9BDD7250-4563-4AA5-9EFC-2EFD3F43B88B}" type="presParOf" srcId="{BF020DD8-E8C4-4944-8C13-6E4C1B5C0579}" destId="{4321F4BE-9047-49D2-8A2F-709D1D70399A}" srcOrd="0" destOrd="0" presId="urn:microsoft.com/office/officeart/2005/8/layout/orgChart1"/>
    <dgm:cxn modelId="{60D0444C-816A-442C-AE96-D01EA00BC09A}" type="presParOf" srcId="{BF020DD8-E8C4-4944-8C13-6E4C1B5C0579}" destId="{D4634A20-41D2-4C98-93B5-D6C34F5BDB10}" srcOrd="1" destOrd="0" presId="urn:microsoft.com/office/officeart/2005/8/layout/orgChart1"/>
    <dgm:cxn modelId="{861A5CAF-A02E-4F99-BCD4-C98BDB937304}" type="presParOf" srcId="{2E3AFFC9-BD54-44DE-828A-1E53CF26A27C}" destId="{CE1291AC-7F9F-440A-BA0F-7FCB1ED2F821}" srcOrd="1" destOrd="0" presId="urn:microsoft.com/office/officeart/2005/8/layout/orgChart1"/>
    <dgm:cxn modelId="{F9E85B77-E2BE-4870-BAF9-6C5A788951A1}" type="presParOf" srcId="{CE1291AC-7F9F-440A-BA0F-7FCB1ED2F821}" destId="{2919A3A5-9DB9-4C9F-A950-7EA6B573761A}" srcOrd="0" destOrd="0" presId="urn:microsoft.com/office/officeart/2005/8/layout/orgChart1"/>
    <dgm:cxn modelId="{19587DDE-4A5E-4596-A03E-83C006F71A8E}" type="presParOf" srcId="{CE1291AC-7F9F-440A-BA0F-7FCB1ED2F821}" destId="{388863B0-1285-4901-A923-9FFE56016842}" srcOrd="1" destOrd="0" presId="urn:microsoft.com/office/officeart/2005/8/layout/orgChart1"/>
    <dgm:cxn modelId="{6B9D665C-C36F-4F1B-8664-DDDD5A32A7EB}" type="presParOf" srcId="{388863B0-1285-4901-A923-9FFE56016842}" destId="{7D3C9D51-B3A5-4A70-A392-86C51C5E1E7A}" srcOrd="0" destOrd="0" presId="urn:microsoft.com/office/officeart/2005/8/layout/orgChart1"/>
    <dgm:cxn modelId="{A81EBADF-4CF8-497D-8DFC-B3065D8624DD}" type="presParOf" srcId="{7D3C9D51-B3A5-4A70-A392-86C51C5E1E7A}" destId="{F1C802C9-4F93-4B23-8062-6A2AA71B9626}" srcOrd="0" destOrd="0" presId="urn:microsoft.com/office/officeart/2005/8/layout/orgChart1"/>
    <dgm:cxn modelId="{7BC2CA70-8D3F-4389-8C0D-5A5B6416EFCC}" type="presParOf" srcId="{7D3C9D51-B3A5-4A70-A392-86C51C5E1E7A}" destId="{E1D6D0EB-9CDE-42E9-8180-2ACD4637A246}" srcOrd="1" destOrd="0" presId="urn:microsoft.com/office/officeart/2005/8/layout/orgChart1"/>
    <dgm:cxn modelId="{B81A0A4E-491D-4D1C-9D46-6A149B6882E4}" type="presParOf" srcId="{388863B0-1285-4901-A923-9FFE56016842}" destId="{999B43CE-102D-494C-8C4D-19B7BD22BD4B}" srcOrd="1" destOrd="0" presId="urn:microsoft.com/office/officeart/2005/8/layout/orgChart1"/>
    <dgm:cxn modelId="{8E415E38-D9A7-4302-A299-2E5632B2787C}" type="presParOf" srcId="{999B43CE-102D-494C-8C4D-19B7BD22BD4B}" destId="{E34842EC-9325-4E86-A798-FE7E5A32B1DF}" srcOrd="0" destOrd="0" presId="urn:microsoft.com/office/officeart/2005/8/layout/orgChart1"/>
    <dgm:cxn modelId="{8997800C-D2EB-48EE-AB28-B4D9A7C3EA89}" type="presParOf" srcId="{999B43CE-102D-494C-8C4D-19B7BD22BD4B}" destId="{F8507E0A-E4FD-40DC-8E44-274D0D89A60E}" srcOrd="1" destOrd="0" presId="urn:microsoft.com/office/officeart/2005/8/layout/orgChart1"/>
    <dgm:cxn modelId="{83A0123F-3794-47FF-9FE4-7F7DBDF7DB7B}" type="presParOf" srcId="{F8507E0A-E4FD-40DC-8E44-274D0D89A60E}" destId="{8EAA7719-8B1D-4D61-8DE4-FA2598F9FD8E}" srcOrd="0" destOrd="0" presId="urn:microsoft.com/office/officeart/2005/8/layout/orgChart1"/>
    <dgm:cxn modelId="{6746C4A6-884D-4A89-AC6D-400E145BEBE3}" type="presParOf" srcId="{8EAA7719-8B1D-4D61-8DE4-FA2598F9FD8E}" destId="{057EA945-1F8F-4240-992F-EFEA168660B8}" srcOrd="0" destOrd="0" presId="urn:microsoft.com/office/officeart/2005/8/layout/orgChart1"/>
    <dgm:cxn modelId="{CDF23BAF-ABC4-45E7-8B05-68DE8E127D56}" type="presParOf" srcId="{8EAA7719-8B1D-4D61-8DE4-FA2598F9FD8E}" destId="{C10FFFAD-B8AD-4098-82E0-47DCA7ADE5EE}" srcOrd="1" destOrd="0" presId="urn:microsoft.com/office/officeart/2005/8/layout/orgChart1"/>
    <dgm:cxn modelId="{7DB579D6-79A8-44A6-8AF0-433601D97259}" type="presParOf" srcId="{F8507E0A-E4FD-40DC-8E44-274D0D89A60E}" destId="{8CF0F66B-328C-4C07-BAE3-61D03915745B}" srcOrd="1" destOrd="0" presId="urn:microsoft.com/office/officeart/2005/8/layout/orgChart1"/>
    <dgm:cxn modelId="{970B93B3-430A-475A-BF66-7EDCBBF06E37}" type="presParOf" srcId="{F8507E0A-E4FD-40DC-8E44-274D0D89A60E}" destId="{88749785-D8C8-4427-B850-3E371664D29B}" srcOrd="2" destOrd="0" presId="urn:microsoft.com/office/officeart/2005/8/layout/orgChart1"/>
    <dgm:cxn modelId="{9B472679-95A2-4C93-8EC3-15DDBDCAF52D}" type="presParOf" srcId="{88749785-D8C8-4427-B850-3E371664D29B}" destId="{E8DD751C-A72A-42D5-A649-6210BDDAA35F}" srcOrd="0" destOrd="0" presId="urn:microsoft.com/office/officeart/2005/8/layout/orgChart1"/>
    <dgm:cxn modelId="{5BD44C58-4CC3-4FF5-9711-48E3D577B1EC}" type="presParOf" srcId="{88749785-D8C8-4427-B850-3E371664D29B}" destId="{F7B57EF4-C8F5-45AC-9230-1044F65FB04B}" srcOrd="1" destOrd="0" presId="urn:microsoft.com/office/officeart/2005/8/layout/orgChart1"/>
    <dgm:cxn modelId="{8E0CD879-8A34-44AD-A306-C0C0C35DF384}" type="presParOf" srcId="{F7B57EF4-C8F5-45AC-9230-1044F65FB04B}" destId="{EC897844-A81F-4E93-975D-45B49BFB78A2}" srcOrd="0" destOrd="0" presId="urn:microsoft.com/office/officeart/2005/8/layout/orgChart1"/>
    <dgm:cxn modelId="{E935FA57-132D-47CC-9DE8-B0D0CAE3C6B2}" type="presParOf" srcId="{EC897844-A81F-4E93-975D-45B49BFB78A2}" destId="{0E95A0F0-2197-4D8E-A6E0-97AB74D157CE}" srcOrd="0" destOrd="0" presId="urn:microsoft.com/office/officeart/2005/8/layout/orgChart1"/>
    <dgm:cxn modelId="{255DE7E6-44D5-4AD3-B372-7FF27D1E26A4}" type="presParOf" srcId="{EC897844-A81F-4E93-975D-45B49BFB78A2}" destId="{AA17963C-1167-4F03-A892-65ECFBF426DF}" srcOrd="1" destOrd="0" presId="urn:microsoft.com/office/officeart/2005/8/layout/orgChart1"/>
    <dgm:cxn modelId="{DABD3DC7-4C62-4432-8660-289176C78367}" type="presParOf" srcId="{F7B57EF4-C8F5-45AC-9230-1044F65FB04B}" destId="{992C062F-8AA3-47F5-8FFD-2FBC683FEECC}" srcOrd="1" destOrd="0" presId="urn:microsoft.com/office/officeart/2005/8/layout/orgChart1"/>
    <dgm:cxn modelId="{39E63934-C894-4C9F-AB11-AB6616BC54B2}" type="presParOf" srcId="{F7B57EF4-C8F5-45AC-9230-1044F65FB04B}" destId="{03BB267E-5421-4A21-B2B6-D26ABF963013}" srcOrd="2" destOrd="0" presId="urn:microsoft.com/office/officeart/2005/8/layout/orgChart1"/>
    <dgm:cxn modelId="{D6495F37-EC03-4D7B-A5EA-81B08AA89416}" type="presParOf" srcId="{88749785-D8C8-4427-B850-3E371664D29B}" destId="{71084FCB-7F7C-4AF7-A379-6C59385E6FE9}" srcOrd="2" destOrd="0" presId="urn:microsoft.com/office/officeart/2005/8/layout/orgChart1"/>
    <dgm:cxn modelId="{AEBBDD3A-761B-4E07-948B-2C30F0439671}" type="presParOf" srcId="{88749785-D8C8-4427-B850-3E371664D29B}" destId="{51A2159E-F212-4979-A5FD-0E9997B58745}" srcOrd="3" destOrd="0" presId="urn:microsoft.com/office/officeart/2005/8/layout/orgChart1"/>
    <dgm:cxn modelId="{E35DE728-3727-4FE7-B934-BEC7B9BF55F8}" type="presParOf" srcId="{51A2159E-F212-4979-A5FD-0E9997B58745}" destId="{32946B9C-E956-473C-895D-629017A1CDFB}" srcOrd="0" destOrd="0" presId="urn:microsoft.com/office/officeart/2005/8/layout/orgChart1"/>
    <dgm:cxn modelId="{C4FF8340-D704-4B1B-BE58-22EAAB63E653}" type="presParOf" srcId="{32946B9C-E956-473C-895D-629017A1CDFB}" destId="{E51FD426-D0CE-4224-9A58-F5343ACEBDEA}" srcOrd="0" destOrd="0" presId="urn:microsoft.com/office/officeart/2005/8/layout/orgChart1"/>
    <dgm:cxn modelId="{63F0F8B9-855D-4C77-BAC3-5346706399DA}" type="presParOf" srcId="{32946B9C-E956-473C-895D-629017A1CDFB}" destId="{204098A3-B4B3-4C48-A71A-69E29A710314}" srcOrd="1" destOrd="0" presId="urn:microsoft.com/office/officeart/2005/8/layout/orgChart1"/>
    <dgm:cxn modelId="{7E2CB2D0-65AB-46FE-A27D-0BD194472056}" type="presParOf" srcId="{51A2159E-F212-4979-A5FD-0E9997B58745}" destId="{E780C63A-2906-4C38-A3C0-1D6491FF1A93}" srcOrd="1" destOrd="0" presId="urn:microsoft.com/office/officeart/2005/8/layout/orgChart1"/>
    <dgm:cxn modelId="{F14D2F3B-B530-4AD8-ABA3-00A2D348F27C}" type="presParOf" srcId="{51A2159E-F212-4979-A5FD-0E9997B58745}" destId="{54413837-6570-49F2-A23D-57C4C4297F83}" srcOrd="2" destOrd="0" presId="urn:microsoft.com/office/officeart/2005/8/layout/orgChart1"/>
    <dgm:cxn modelId="{83147F53-836C-45BD-BDCB-C57631645EEA}" type="presParOf" srcId="{388863B0-1285-4901-A923-9FFE56016842}" destId="{FB7A16EB-2004-4E14-9D29-7B1C91EE636F}" srcOrd="2" destOrd="0" presId="urn:microsoft.com/office/officeart/2005/8/layout/orgChart1"/>
    <dgm:cxn modelId="{181ABEFA-4E04-4C1E-A43A-8502FB7459C8}" type="presParOf" srcId="{CE1291AC-7F9F-440A-BA0F-7FCB1ED2F821}" destId="{F9FABCE5-FD2A-477D-8FF9-A488887C572E}" srcOrd="2" destOrd="0" presId="urn:microsoft.com/office/officeart/2005/8/layout/orgChart1"/>
    <dgm:cxn modelId="{55E245DD-1922-4D34-BE92-AAD26A3F6428}" type="presParOf" srcId="{CE1291AC-7F9F-440A-BA0F-7FCB1ED2F821}" destId="{C0275D9C-2288-4669-AEA3-A629A342D8EE}" srcOrd="3" destOrd="0" presId="urn:microsoft.com/office/officeart/2005/8/layout/orgChart1"/>
    <dgm:cxn modelId="{684E78B4-D066-4B07-AFEE-B865040F4521}" type="presParOf" srcId="{C0275D9C-2288-4669-AEA3-A629A342D8EE}" destId="{F82A77B3-E2C9-4748-9409-AA65EDFD013A}" srcOrd="0" destOrd="0" presId="urn:microsoft.com/office/officeart/2005/8/layout/orgChart1"/>
    <dgm:cxn modelId="{3D3AE9DA-3D74-4AA5-97CB-A2F118AE5E88}" type="presParOf" srcId="{F82A77B3-E2C9-4748-9409-AA65EDFD013A}" destId="{7FF897C3-28A0-487D-9E4E-EB71134854B2}" srcOrd="0" destOrd="0" presId="urn:microsoft.com/office/officeart/2005/8/layout/orgChart1"/>
    <dgm:cxn modelId="{327A2B45-0809-48B9-8AF2-EB09728725A0}" type="presParOf" srcId="{F82A77B3-E2C9-4748-9409-AA65EDFD013A}" destId="{51F4BF19-FCD3-49DC-94CE-4EE0A9676AE7}" srcOrd="1" destOrd="0" presId="urn:microsoft.com/office/officeart/2005/8/layout/orgChart1"/>
    <dgm:cxn modelId="{A7F1D9E9-E204-4512-9E28-433CB6F88655}" type="presParOf" srcId="{C0275D9C-2288-4669-AEA3-A629A342D8EE}" destId="{C3C0BAF4-5A7E-4721-B6A7-F04DA6A422E8}" srcOrd="1" destOrd="0" presId="urn:microsoft.com/office/officeart/2005/8/layout/orgChart1"/>
    <dgm:cxn modelId="{1C72F82E-1A6D-4682-8F7F-26E5DC0F9ECC}" type="presParOf" srcId="{C3C0BAF4-5A7E-4721-B6A7-F04DA6A422E8}" destId="{AAA75EC2-3E5D-4787-83ED-9CEBD33C7138}" srcOrd="0" destOrd="0" presId="urn:microsoft.com/office/officeart/2005/8/layout/orgChart1"/>
    <dgm:cxn modelId="{FC22B6AE-AFCC-493D-92A8-7BA7F6862F1D}" type="presParOf" srcId="{C3C0BAF4-5A7E-4721-B6A7-F04DA6A422E8}" destId="{922DA640-8ED1-479B-BE06-1ABDC1B4B787}" srcOrd="1" destOrd="0" presId="urn:microsoft.com/office/officeart/2005/8/layout/orgChart1"/>
    <dgm:cxn modelId="{5F13A468-3174-4BD4-B8B4-77D41C310D6B}" type="presParOf" srcId="{922DA640-8ED1-479B-BE06-1ABDC1B4B787}" destId="{47331B27-9CD8-4BC9-857F-B7A56F96B4D2}" srcOrd="0" destOrd="0" presId="urn:microsoft.com/office/officeart/2005/8/layout/orgChart1"/>
    <dgm:cxn modelId="{599737FD-6C76-4337-AE6D-303F6DBD9366}" type="presParOf" srcId="{47331B27-9CD8-4BC9-857F-B7A56F96B4D2}" destId="{38BCDF3E-8692-46B1-AA5B-9D446AA8B39C}" srcOrd="0" destOrd="0" presId="urn:microsoft.com/office/officeart/2005/8/layout/orgChart1"/>
    <dgm:cxn modelId="{132EE971-E5A3-4425-9F30-B9BFCBDF7C5F}" type="presParOf" srcId="{47331B27-9CD8-4BC9-857F-B7A56F96B4D2}" destId="{AB264C67-059A-4B3E-A02F-169A999495F2}" srcOrd="1" destOrd="0" presId="urn:microsoft.com/office/officeart/2005/8/layout/orgChart1"/>
    <dgm:cxn modelId="{E2C9E1C7-C227-403E-9408-6AA498C941E7}" type="presParOf" srcId="{922DA640-8ED1-479B-BE06-1ABDC1B4B787}" destId="{25327C35-647B-4E55-871F-7512BB1AE0CA}" srcOrd="1" destOrd="0" presId="urn:microsoft.com/office/officeart/2005/8/layout/orgChart1"/>
    <dgm:cxn modelId="{09CDD91E-9485-4AF4-B6C5-F2A4AC09F257}" type="presParOf" srcId="{922DA640-8ED1-479B-BE06-1ABDC1B4B787}" destId="{1DA4F41F-2520-4C11-836A-DB705A58E1DC}" srcOrd="2" destOrd="0" presId="urn:microsoft.com/office/officeart/2005/8/layout/orgChart1"/>
    <dgm:cxn modelId="{91EE3CC5-5402-4D57-ADDE-D59E6D6735AD}" type="presParOf" srcId="{1DA4F41F-2520-4C11-836A-DB705A58E1DC}" destId="{CCA670CF-826B-4A10-BB20-899603D12CA5}" srcOrd="0" destOrd="0" presId="urn:microsoft.com/office/officeart/2005/8/layout/orgChart1"/>
    <dgm:cxn modelId="{06F2C34B-3368-4BFE-B4BF-7D41522A9ED9}" type="presParOf" srcId="{1DA4F41F-2520-4C11-836A-DB705A58E1DC}" destId="{DE7A1BF9-A9A7-44AF-B770-A511D4DA6C76}" srcOrd="1" destOrd="0" presId="urn:microsoft.com/office/officeart/2005/8/layout/orgChart1"/>
    <dgm:cxn modelId="{99A31BA6-9AEB-4C37-B836-64131153568B}" type="presParOf" srcId="{DE7A1BF9-A9A7-44AF-B770-A511D4DA6C76}" destId="{831DDC86-B73A-4E18-A9FF-E570DA9EF251}" srcOrd="0" destOrd="0" presId="urn:microsoft.com/office/officeart/2005/8/layout/orgChart1"/>
    <dgm:cxn modelId="{DDE40FDA-097E-4B88-988B-3F02CDF25E5B}" type="presParOf" srcId="{831DDC86-B73A-4E18-A9FF-E570DA9EF251}" destId="{2284EB84-F44E-4602-B9E9-200EFBE7E70F}" srcOrd="0" destOrd="0" presId="urn:microsoft.com/office/officeart/2005/8/layout/orgChart1"/>
    <dgm:cxn modelId="{6F9E65CB-0444-4094-89FE-01F50435D2E6}" type="presParOf" srcId="{831DDC86-B73A-4E18-A9FF-E570DA9EF251}" destId="{BCDA8A1B-78EC-4268-8902-F14274D4BFCD}" srcOrd="1" destOrd="0" presId="urn:microsoft.com/office/officeart/2005/8/layout/orgChart1"/>
    <dgm:cxn modelId="{5B0FDDBA-B766-4CCC-BD5A-3601043AD98E}" type="presParOf" srcId="{DE7A1BF9-A9A7-44AF-B770-A511D4DA6C76}" destId="{68429F26-89BA-4D58-8BE6-2A516A06E46D}" srcOrd="1" destOrd="0" presId="urn:microsoft.com/office/officeart/2005/8/layout/orgChart1"/>
    <dgm:cxn modelId="{8C4BDC4D-0ECC-4386-B713-B28AD3F71542}" type="presParOf" srcId="{DE7A1BF9-A9A7-44AF-B770-A511D4DA6C76}" destId="{00B8DC8F-77B6-4041-B78B-00E6B418D4B4}" srcOrd="2" destOrd="0" presId="urn:microsoft.com/office/officeart/2005/8/layout/orgChart1"/>
    <dgm:cxn modelId="{00FE0A35-E94C-416F-A3DD-60DB7FD3B72A}" type="presParOf" srcId="{1DA4F41F-2520-4C11-836A-DB705A58E1DC}" destId="{68693626-BCC8-4709-819F-015B4744E858}" srcOrd="2" destOrd="0" presId="urn:microsoft.com/office/officeart/2005/8/layout/orgChart1"/>
    <dgm:cxn modelId="{626E707C-0FFC-4325-B0C6-7872DE2C7539}" type="presParOf" srcId="{1DA4F41F-2520-4C11-836A-DB705A58E1DC}" destId="{4B0F5091-FEC3-4C16-BC06-9DCF52E8361C}" srcOrd="3" destOrd="0" presId="urn:microsoft.com/office/officeart/2005/8/layout/orgChart1"/>
    <dgm:cxn modelId="{238A11DF-8CA6-451A-AC2E-66768D767ED9}" type="presParOf" srcId="{4B0F5091-FEC3-4C16-BC06-9DCF52E8361C}" destId="{E8409ABE-A37D-4753-BD9C-F9CB92990046}" srcOrd="0" destOrd="0" presId="urn:microsoft.com/office/officeart/2005/8/layout/orgChart1"/>
    <dgm:cxn modelId="{4BF9F34A-4F39-4F85-83BB-3E288FCCE7CA}" type="presParOf" srcId="{E8409ABE-A37D-4753-BD9C-F9CB92990046}" destId="{9CFA34C5-5A34-4C9E-8B7F-83CD888E6253}" srcOrd="0" destOrd="0" presId="urn:microsoft.com/office/officeart/2005/8/layout/orgChart1"/>
    <dgm:cxn modelId="{EDE217A8-12D6-43A2-913C-09F6AA4E57A3}" type="presParOf" srcId="{E8409ABE-A37D-4753-BD9C-F9CB92990046}" destId="{BF260EB7-E491-4A5C-951A-EAB7D790B362}" srcOrd="1" destOrd="0" presId="urn:microsoft.com/office/officeart/2005/8/layout/orgChart1"/>
    <dgm:cxn modelId="{FF123790-D1F2-4A02-BC6E-5614BA8150AC}" type="presParOf" srcId="{4B0F5091-FEC3-4C16-BC06-9DCF52E8361C}" destId="{3CA8B15B-A8B1-4849-BB3C-E56B7833F890}" srcOrd="1" destOrd="0" presId="urn:microsoft.com/office/officeart/2005/8/layout/orgChart1"/>
    <dgm:cxn modelId="{B42334A4-111F-4255-8108-01CFF22939A6}" type="presParOf" srcId="{4B0F5091-FEC3-4C16-BC06-9DCF52E8361C}" destId="{7974C51E-6B72-47D1-8369-DDFB55E9F773}" srcOrd="2" destOrd="0" presId="urn:microsoft.com/office/officeart/2005/8/layout/orgChart1"/>
    <dgm:cxn modelId="{EC6870C8-B6D5-4A45-BFCF-B0B026A1643C}" type="presParOf" srcId="{C0275D9C-2288-4669-AEA3-A629A342D8EE}" destId="{ADCB8E2E-64F4-46B1-B662-E5DDAA900531}" srcOrd="2" destOrd="0" presId="urn:microsoft.com/office/officeart/2005/8/layout/orgChart1"/>
    <dgm:cxn modelId="{4AC513D1-33B4-4E28-83CC-4CAF9F142F08}" type="presParOf" srcId="{CE1291AC-7F9F-440A-BA0F-7FCB1ED2F821}" destId="{8E28A264-A0AE-4EEB-A01E-DE871C63B6EE}" srcOrd="4" destOrd="0" presId="urn:microsoft.com/office/officeart/2005/8/layout/orgChart1"/>
    <dgm:cxn modelId="{1B1CBC8A-77A6-4C8A-B6CA-C7E447D3508E}" type="presParOf" srcId="{CE1291AC-7F9F-440A-BA0F-7FCB1ED2F821}" destId="{450D9A0B-05EF-47A0-96CB-E79853A1D915}" srcOrd="5" destOrd="0" presId="urn:microsoft.com/office/officeart/2005/8/layout/orgChart1"/>
    <dgm:cxn modelId="{E5E385AD-9DFD-4C5C-A8CE-1454CA1854DD}" type="presParOf" srcId="{450D9A0B-05EF-47A0-96CB-E79853A1D915}" destId="{AF6C3C71-179A-4CD8-869D-40D41C34B138}" srcOrd="0" destOrd="0" presId="urn:microsoft.com/office/officeart/2005/8/layout/orgChart1"/>
    <dgm:cxn modelId="{274413E4-7C86-45EB-9107-84B3273E2805}" type="presParOf" srcId="{AF6C3C71-179A-4CD8-869D-40D41C34B138}" destId="{E57B8236-5C72-4A36-BAA7-4B088C9136DF}" srcOrd="0" destOrd="0" presId="urn:microsoft.com/office/officeart/2005/8/layout/orgChart1"/>
    <dgm:cxn modelId="{30C3126A-4301-4CB1-93D7-F61F4A58982D}" type="presParOf" srcId="{AF6C3C71-179A-4CD8-869D-40D41C34B138}" destId="{7256FFB8-36E6-4437-A507-4D4A0ECFAF5C}" srcOrd="1" destOrd="0" presId="urn:microsoft.com/office/officeart/2005/8/layout/orgChart1"/>
    <dgm:cxn modelId="{C63B0A3F-3413-485A-B2B6-020F74588A06}" type="presParOf" srcId="{450D9A0B-05EF-47A0-96CB-E79853A1D915}" destId="{1A50ED8A-E78F-465C-BFF4-BB231913D14E}" srcOrd="1" destOrd="0" presId="urn:microsoft.com/office/officeart/2005/8/layout/orgChart1"/>
    <dgm:cxn modelId="{536BD9CE-1BBD-4A45-A5A1-796A76C7AB10}" type="presParOf" srcId="{1A50ED8A-E78F-465C-BFF4-BB231913D14E}" destId="{0CC23B0A-F867-4764-813D-49ED0D8BABEC}" srcOrd="0" destOrd="0" presId="urn:microsoft.com/office/officeart/2005/8/layout/orgChart1"/>
    <dgm:cxn modelId="{9B7A9CC2-B0E9-48FB-8E4B-8D58C27755B3}" type="presParOf" srcId="{1A50ED8A-E78F-465C-BFF4-BB231913D14E}" destId="{B45CE3B9-2BDB-4B2D-B5C3-A80CE730C2C5}" srcOrd="1" destOrd="0" presId="urn:microsoft.com/office/officeart/2005/8/layout/orgChart1"/>
    <dgm:cxn modelId="{4BEA195C-E7E1-4E48-B45E-9F54B66F1EED}" type="presParOf" srcId="{B45CE3B9-2BDB-4B2D-B5C3-A80CE730C2C5}" destId="{5C277836-3C79-4B3E-B58F-09109C072D2A}" srcOrd="0" destOrd="0" presId="urn:microsoft.com/office/officeart/2005/8/layout/orgChart1"/>
    <dgm:cxn modelId="{54FAFD94-0883-45D6-9F93-9860CB31D748}" type="presParOf" srcId="{5C277836-3C79-4B3E-B58F-09109C072D2A}" destId="{DA0BB523-4D3D-420C-8C53-39869C4180C2}" srcOrd="0" destOrd="0" presId="urn:microsoft.com/office/officeart/2005/8/layout/orgChart1"/>
    <dgm:cxn modelId="{56C7E5DE-870F-46F3-A6CD-CFFE8128F9CE}" type="presParOf" srcId="{5C277836-3C79-4B3E-B58F-09109C072D2A}" destId="{3AC2A21D-6A98-4303-8D3C-14D1F8B6C458}" srcOrd="1" destOrd="0" presId="urn:microsoft.com/office/officeart/2005/8/layout/orgChart1"/>
    <dgm:cxn modelId="{3783C878-121E-4BC3-9165-5D77D39861A8}" type="presParOf" srcId="{B45CE3B9-2BDB-4B2D-B5C3-A80CE730C2C5}" destId="{41E5442E-958C-4ECD-A42A-1A6A6677E1D1}" srcOrd="1" destOrd="0" presId="urn:microsoft.com/office/officeart/2005/8/layout/orgChart1"/>
    <dgm:cxn modelId="{0E6E4862-FFF1-43ED-8A32-FB6BC9819BE3}" type="presParOf" srcId="{B45CE3B9-2BDB-4B2D-B5C3-A80CE730C2C5}" destId="{1DADE7BA-7EB1-473B-8DFF-31C7BE862A18}" srcOrd="2" destOrd="0" presId="urn:microsoft.com/office/officeart/2005/8/layout/orgChart1"/>
    <dgm:cxn modelId="{CCBD9EC3-888B-4ED6-84E9-A9EC07C2C244}" type="presParOf" srcId="{1DADE7BA-7EB1-473B-8DFF-31C7BE862A18}" destId="{2D2B24B4-3BE6-4881-9F3F-6BCED674C430}" srcOrd="0" destOrd="0" presId="urn:microsoft.com/office/officeart/2005/8/layout/orgChart1"/>
    <dgm:cxn modelId="{FAE4500D-589A-44FA-B72A-11F151235CE3}" type="presParOf" srcId="{1DADE7BA-7EB1-473B-8DFF-31C7BE862A18}" destId="{8C796FBA-76F1-4581-8367-18113053A93E}" srcOrd="1" destOrd="0" presId="urn:microsoft.com/office/officeart/2005/8/layout/orgChart1"/>
    <dgm:cxn modelId="{296EAF2B-4308-46D9-9368-7FF1E5C10C74}" type="presParOf" srcId="{8C796FBA-76F1-4581-8367-18113053A93E}" destId="{BB63F17D-887E-41DA-BA93-A5347CCC8174}" srcOrd="0" destOrd="0" presId="urn:microsoft.com/office/officeart/2005/8/layout/orgChart1"/>
    <dgm:cxn modelId="{EE636D15-7A5A-47B2-B16E-11E547CA9624}" type="presParOf" srcId="{BB63F17D-887E-41DA-BA93-A5347CCC8174}" destId="{74010557-8168-4022-9CDC-3073C952615B}" srcOrd="0" destOrd="0" presId="urn:microsoft.com/office/officeart/2005/8/layout/orgChart1"/>
    <dgm:cxn modelId="{CDF29532-5A5E-4FA8-A4FD-1BB3F5B2A509}" type="presParOf" srcId="{BB63F17D-887E-41DA-BA93-A5347CCC8174}" destId="{4A3D07FF-E69D-4458-BB9A-B937B846EF9E}" srcOrd="1" destOrd="0" presId="urn:microsoft.com/office/officeart/2005/8/layout/orgChart1"/>
    <dgm:cxn modelId="{952C90A2-4511-40A5-9345-2AC81DBCBE4B}" type="presParOf" srcId="{8C796FBA-76F1-4581-8367-18113053A93E}" destId="{D3B407C8-FC38-4FF8-9030-CB4ABEE5E39E}" srcOrd="1" destOrd="0" presId="urn:microsoft.com/office/officeart/2005/8/layout/orgChart1"/>
    <dgm:cxn modelId="{F6C68A1B-A2F1-4734-9EC4-2F3DBF9F3A33}" type="presParOf" srcId="{8C796FBA-76F1-4581-8367-18113053A93E}" destId="{E866DF33-CFC1-46BD-9E7E-201F6FB905D3}" srcOrd="2" destOrd="0" presId="urn:microsoft.com/office/officeart/2005/8/layout/orgChart1"/>
    <dgm:cxn modelId="{2A466BBD-8C4B-468D-A95C-805E3EDEEB7D}" type="presParOf" srcId="{1DADE7BA-7EB1-473B-8DFF-31C7BE862A18}" destId="{6B3061D8-16C8-4F42-9D43-75B01CD8EAB1}" srcOrd="2" destOrd="0" presId="urn:microsoft.com/office/officeart/2005/8/layout/orgChart1"/>
    <dgm:cxn modelId="{F72A2DEF-DEFB-4366-A89F-A8FF59914720}" type="presParOf" srcId="{1DADE7BA-7EB1-473B-8DFF-31C7BE862A18}" destId="{2BED1942-CEBC-4A83-A817-AC13DF87A3FC}" srcOrd="3" destOrd="0" presId="urn:microsoft.com/office/officeart/2005/8/layout/orgChart1"/>
    <dgm:cxn modelId="{43FF8F96-AEAB-4646-9661-0D1C6FA74038}" type="presParOf" srcId="{2BED1942-CEBC-4A83-A817-AC13DF87A3FC}" destId="{5030785B-B701-4CD2-A6AA-902651B37889}" srcOrd="0" destOrd="0" presId="urn:microsoft.com/office/officeart/2005/8/layout/orgChart1"/>
    <dgm:cxn modelId="{4A208F45-3EBC-4996-9521-302746D2E754}" type="presParOf" srcId="{5030785B-B701-4CD2-A6AA-902651B37889}" destId="{BC6A9855-C212-4971-B24C-3E5AE2A07710}" srcOrd="0" destOrd="0" presId="urn:microsoft.com/office/officeart/2005/8/layout/orgChart1"/>
    <dgm:cxn modelId="{24B376AA-D5E6-4967-94E9-A22CD7F7464E}" type="presParOf" srcId="{5030785B-B701-4CD2-A6AA-902651B37889}" destId="{94D48F8D-195F-4717-B07C-99C02CA3F847}" srcOrd="1" destOrd="0" presId="urn:microsoft.com/office/officeart/2005/8/layout/orgChart1"/>
    <dgm:cxn modelId="{EF62A459-8088-4504-9C51-CD0A972C8C46}" type="presParOf" srcId="{2BED1942-CEBC-4A83-A817-AC13DF87A3FC}" destId="{8B563B73-1BA3-40FE-B39D-12FE859018D3}" srcOrd="1" destOrd="0" presId="urn:microsoft.com/office/officeart/2005/8/layout/orgChart1"/>
    <dgm:cxn modelId="{12E4D84E-46C2-4219-8002-53E9E9CFAACF}" type="presParOf" srcId="{2BED1942-CEBC-4A83-A817-AC13DF87A3FC}" destId="{5D4C16EC-F031-4280-8C35-BAD535AADA9A}" srcOrd="2" destOrd="0" presId="urn:microsoft.com/office/officeart/2005/8/layout/orgChart1"/>
    <dgm:cxn modelId="{A30C1012-E14F-483C-A0F3-7B6FCDC3F48A}" type="presParOf" srcId="{450D9A0B-05EF-47A0-96CB-E79853A1D915}" destId="{E1F8607E-DA9B-4016-931F-09D6EEEB0B24}" srcOrd="2" destOrd="0" presId="urn:microsoft.com/office/officeart/2005/8/layout/orgChart1"/>
    <dgm:cxn modelId="{01AB3753-35CC-410E-9EF7-A9B9554C1EC3}" type="presParOf" srcId="{CE1291AC-7F9F-440A-BA0F-7FCB1ED2F821}" destId="{4F9920D4-10B3-4ECF-BEDC-A8D893E90397}" srcOrd="6" destOrd="0" presId="urn:microsoft.com/office/officeart/2005/8/layout/orgChart1"/>
    <dgm:cxn modelId="{A1090938-66D6-40D5-958B-F9A787E5B77C}" type="presParOf" srcId="{CE1291AC-7F9F-440A-BA0F-7FCB1ED2F821}" destId="{34EC6266-6E03-4A53-AB76-F8B00019B994}" srcOrd="7" destOrd="0" presId="urn:microsoft.com/office/officeart/2005/8/layout/orgChart1"/>
    <dgm:cxn modelId="{FCE20B76-267F-40E6-A03C-201C53BDE58D}" type="presParOf" srcId="{34EC6266-6E03-4A53-AB76-F8B00019B994}" destId="{13D86B4C-82D5-43C3-9911-E90463DDAEC6}" srcOrd="0" destOrd="0" presId="urn:microsoft.com/office/officeart/2005/8/layout/orgChart1"/>
    <dgm:cxn modelId="{4DF9D3BF-9411-450F-9DFC-7BFAF06BC747}" type="presParOf" srcId="{13D86B4C-82D5-43C3-9911-E90463DDAEC6}" destId="{3E462B33-D3C1-4E95-B20C-E3FE222E4408}" srcOrd="0" destOrd="0" presId="urn:microsoft.com/office/officeart/2005/8/layout/orgChart1"/>
    <dgm:cxn modelId="{17E49366-C07F-4281-9D5C-B6FA7505C10F}" type="presParOf" srcId="{13D86B4C-82D5-43C3-9911-E90463DDAEC6}" destId="{D69F81A1-BD39-4299-B83C-94B577F3C2DC}" srcOrd="1" destOrd="0" presId="urn:microsoft.com/office/officeart/2005/8/layout/orgChart1"/>
    <dgm:cxn modelId="{B39FCD2A-4BE9-4AC2-A374-D56547DBD593}" type="presParOf" srcId="{34EC6266-6E03-4A53-AB76-F8B00019B994}" destId="{4A149939-7E9A-4A30-B5D3-CA62CDE06DFA}" srcOrd="1" destOrd="0" presId="urn:microsoft.com/office/officeart/2005/8/layout/orgChart1"/>
    <dgm:cxn modelId="{491EBAFC-84CB-4919-BEAF-7799FB4D5699}" type="presParOf" srcId="{4A149939-7E9A-4A30-B5D3-CA62CDE06DFA}" destId="{5877EA6D-CD62-4379-BDD1-514A1802ADDA}" srcOrd="0" destOrd="0" presId="urn:microsoft.com/office/officeart/2005/8/layout/orgChart1"/>
    <dgm:cxn modelId="{C607C577-CF53-4CED-B383-2F2F4B98FF01}" type="presParOf" srcId="{4A149939-7E9A-4A30-B5D3-CA62CDE06DFA}" destId="{8727D1B9-88D5-4F06-A897-ECF62967BA50}" srcOrd="1" destOrd="0" presId="urn:microsoft.com/office/officeart/2005/8/layout/orgChart1"/>
    <dgm:cxn modelId="{80A73A1A-E8E1-4AB5-BDB6-0E4E6EF630BF}" type="presParOf" srcId="{8727D1B9-88D5-4F06-A897-ECF62967BA50}" destId="{66ACBDB6-F23D-4EB6-BB07-9F84580BCE93}" srcOrd="0" destOrd="0" presId="urn:microsoft.com/office/officeart/2005/8/layout/orgChart1"/>
    <dgm:cxn modelId="{577BB473-8BC4-485B-A166-F001E09BDAF1}" type="presParOf" srcId="{66ACBDB6-F23D-4EB6-BB07-9F84580BCE93}" destId="{77179BAD-F885-4C3E-B906-6A3B8E45E17B}" srcOrd="0" destOrd="0" presId="urn:microsoft.com/office/officeart/2005/8/layout/orgChart1"/>
    <dgm:cxn modelId="{D5F18E9A-116C-4814-A78D-8360D43CBEB5}" type="presParOf" srcId="{66ACBDB6-F23D-4EB6-BB07-9F84580BCE93}" destId="{F72E4996-C0EE-4CDA-B54C-40A910C0A87C}" srcOrd="1" destOrd="0" presId="urn:microsoft.com/office/officeart/2005/8/layout/orgChart1"/>
    <dgm:cxn modelId="{116A671E-2146-4C74-8214-59DF376C0DBE}" type="presParOf" srcId="{8727D1B9-88D5-4F06-A897-ECF62967BA50}" destId="{7D25DBE7-552F-4602-B01F-1DA8DA6E056C}" srcOrd="1" destOrd="0" presId="urn:microsoft.com/office/officeart/2005/8/layout/orgChart1"/>
    <dgm:cxn modelId="{D01B2070-7105-4014-A2C2-610E5F2BC171}" type="presParOf" srcId="{8727D1B9-88D5-4F06-A897-ECF62967BA50}" destId="{1DC43737-FAD7-4D11-A0B1-DE32A204EC7E}" srcOrd="2" destOrd="0" presId="urn:microsoft.com/office/officeart/2005/8/layout/orgChart1"/>
    <dgm:cxn modelId="{E45E4C48-B3A2-49BB-BC62-FA4E726C9181}" type="presParOf" srcId="{1DC43737-FAD7-4D11-A0B1-DE32A204EC7E}" destId="{460A77CE-FB27-4C1F-A847-CA2C113AE4B4}" srcOrd="0" destOrd="0" presId="urn:microsoft.com/office/officeart/2005/8/layout/orgChart1"/>
    <dgm:cxn modelId="{6AE6149E-70FA-4C80-8633-A576199FD109}" type="presParOf" srcId="{1DC43737-FAD7-4D11-A0B1-DE32A204EC7E}" destId="{DE578200-C48E-4322-919A-149FB3BF47D8}" srcOrd="1" destOrd="0" presId="urn:microsoft.com/office/officeart/2005/8/layout/orgChart1"/>
    <dgm:cxn modelId="{672EC82E-A3F2-4A4B-82D3-2E8DF88E60D3}" type="presParOf" srcId="{DE578200-C48E-4322-919A-149FB3BF47D8}" destId="{44E2957E-34F7-44BF-8A13-691D0D20C8A1}" srcOrd="0" destOrd="0" presId="urn:microsoft.com/office/officeart/2005/8/layout/orgChart1"/>
    <dgm:cxn modelId="{13878AA8-CD66-4352-BBB7-41C4E9A29FC8}" type="presParOf" srcId="{44E2957E-34F7-44BF-8A13-691D0D20C8A1}" destId="{E7D879AA-C1B9-40DF-80DC-D281C1198C0E}" srcOrd="0" destOrd="0" presId="urn:microsoft.com/office/officeart/2005/8/layout/orgChart1"/>
    <dgm:cxn modelId="{CE279DB6-A836-4EF1-8EC8-CE482D64AC12}" type="presParOf" srcId="{44E2957E-34F7-44BF-8A13-691D0D20C8A1}" destId="{3E7B957A-D42B-4292-96D4-D67266B7E782}" srcOrd="1" destOrd="0" presId="urn:microsoft.com/office/officeart/2005/8/layout/orgChart1"/>
    <dgm:cxn modelId="{7A9D8ABA-E42C-4AFE-8B46-424DB332D8C9}" type="presParOf" srcId="{DE578200-C48E-4322-919A-149FB3BF47D8}" destId="{3DC3535A-1454-489C-AFC5-D0A0E7655E9F}" srcOrd="1" destOrd="0" presId="urn:microsoft.com/office/officeart/2005/8/layout/orgChart1"/>
    <dgm:cxn modelId="{7018CBD9-5155-4D0B-A343-76FDA98F2304}" type="presParOf" srcId="{DE578200-C48E-4322-919A-149FB3BF47D8}" destId="{BEFBC5C3-A92A-4F49-BD9D-9E161B76FF3C}" srcOrd="2" destOrd="0" presId="urn:microsoft.com/office/officeart/2005/8/layout/orgChart1"/>
    <dgm:cxn modelId="{7A0CD14E-ED60-4676-93EF-271109F08468}" type="presParOf" srcId="{1DC43737-FAD7-4D11-A0B1-DE32A204EC7E}" destId="{E4CC8B21-44F1-48D6-9841-2543C5DCED5F}" srcOrd="2" destOrd="0" presId="urn:microsoft.com/office/officeart/2005/8/layout/orgChart1"/>
    <dgm:cxn modelId="{3BF669ED-19AF-4E50-8EDE-AE7CB13EE3E1}" type="presParOf" srcId="{1DC43737-FAD7-4D11-A0B1-DE32A204EC7E}" destId="{50BBCDA6-61EC-458F-9EB2-23CCB2B8EBBF}" srcOrd="3" destOrd="0" presId="urn:microsoft.com/office/officeart/2005/8/layout/orgChart1"/>
    <dgm:cxn modelId="{02DE2151-C7A4-4CAC-A6AF-BCCFFCF9FD8C}" type="presParOf" srcId="{50BBCDA6-61EC-458F-9EB2-23CCB2B8EBBF}" destId="{621E2E7A-A05A-4DD9-A59A-009170ED5A39}" srcOrd="0" destOrd="0" presId="urn:microsoft.com/office/officeart/2005/8/layout/orgChart1"/>
    <dgm:cxn modelId="{59A7CB63-DDAD-41D2-B9E5-0003A406796A}" type="presParOf" srcId="{621E2E7A-A05A-4DD9-A59A-009170ED5A39}" destId="{BC10E96C-AD10-4D85-89B7-E8BA68DCAD53}" srcOrd="0" destOrd="0" presId="urn:microsoft.com/office/officeart/2005/8/layout/orgChart1"/>
    <dgm:cxn modelId="{9CEF55F8-7B5A-4716-9F4F-93358DD63534}" type="presParOf" srcId="{621E2E7A-A05A-4DD9-A59A-009170ED5A39}" destId="{6FEDE1A8-859D-4F2C-A271-0084879087F3}" srcOrd="1" destOrd="0" presId="urn:microsoft.com/office/officeart/2005/8/layout/orgChart1"/>
    <dgm:cxn modelId="{40130F71-5F31-470A-88F4-FEF93F38A6C9}" type="presParOf" srcId="{50BBCDA6-61EC-458F-9EB2-23CCB2B8EBBF}" destId="{54AEC5D1-95D7-4A9A-9F16-34D93EEED0B4}" srcOrd="1" destOrd="0" presId="urn:microsoft.com/office/officeart/2005/8/layout/orgChart1"/>
    <dgm:cxn modelId="{3F0F0820-1D15-4FD9-B7BE-34895421AC51}" type="presParOf" srcId="{50BBCDA6-61EC-458F-9EB2-23CCB2B8EBBF}" destId="{834B6E11-FBEF-4791-8485-41E2BC7264EE}" srcOrd="2" destOrd="0" presId="urn:microsoft.com/office/officeart/2005/8/layout/orgChart1"/>
    <dgm:cxn modelId="{95CB6838-3D56-4FE0-A458-E88029CA2C71}" type="presParOf" srcId="{34EC6266-6E03-4A53-AB76-F8B00019B994}" destId="{76A9F889-471A-41D1-802D-A17BFF576544}" srcOrd="2" destOrd="0" presId="urn:microsoft.com/office/officeart/2005/8/layout/orgChart1"/>
    <dgm:cxn modelId="{4D3FE96F-1863-4859-B1C9-C948A4CC4365}" type="presParOf" srcId="{2E3AFFC9-BD54-44DE-828A-1E53CF26A27C}" destId="{E88402B3-44CA-4E17-B6F9-84C76F8F3E61}" srcOrd="2" destOrd="0" presId="urn:microsoft.com/office/officeart/2005/8/layout/orgChart1"/>
    <dgm:cxn modelId="{C6DF22D3-8F0E-464D-BAAF-854EE4F38C24}" type="presParOf" srcId="{E88402B3-44CA-4E17-B6F9-84C76F8F3E61}" destId="{035452FF-F65C-4F13-9030-FF04FD6E9F27}" srcOrd="0" destOrd="0" presId="urn:microsoft.com/office/officeart/2005/8/layout/orgChart1"/>
    <dgm:cxn modelId="{BED368ED-828F-4A44-A908-B64F674FC3C3}" type="presParOf" srcId="{E88402B3-44CA-4E17-B6F9-84C76F8F3E61}" destId="{19421F1D-17C3-47D4-A0BB-BF32BA96519A}" srcOrd="1" destOrd="0" presId="urn:microsoft.com/office/officeart/2005/8/layout/orgChart1"/>
    <dgm:cxn modelId="{9C9CCBC6-0A1B-4563-9FB5-51484D456898}" type="presParOf" srcId="{19421F1D-17C3-47D4-A0BB-BF32BA96519A}" destId="{E2DD4AF4-54A9-4A07-AC87-0EB7670522B3}" srcOrd="0" destOrd="0" presId="urn:microsoft.com/office/officeart/2005/8/layout/orgChart1"/>
    <dgm:cxn modelId="{527EB5A2-C7DD-4526-8E1D-A62CADCDB1AD}" type="presParOf" srcId="{E2DD4AF4-54A9-4A07-AC87-0EB7670522B3}" destId="{AB63E7C8-6A8E-4A8C-8C27-881849C85105}" srcOrd="0" destOrd="0" presId="urn:microsoft.com/office/officeart/2005/8/layout/orgChart1"/>
    <dgm:cxn modelId="{6D1CBDB8-7490-4DCC-815A-F86203D8C717}" type="presParOf" srcId="{E2DD4AF4-54A9-4A07-AC87-0EB7670522B3}" destId="{BF7EF24A-7AD7-4B0F-9090-1DFF7ADD468B}" srcOrd="1" destOrd="0" presId="urn:microsoft.com/office/officeart/2005/8/layout/orgChart1"/>
    <dgm:cxn modelId="{48B27898-58FD-4B64-B7FD-26377377AEFD}" type="presParOf" srcId="{19421F1D-17C3-47D4-A0BB-BF32BA96519A}" destId="{825B71E3-8932-4D12-9697-6AA1FF494505}" srcOrd="1" destOrd="0" presId="urn:microsoft.com/office/officeart/2005/8/layout/orgChart1"/>
    <dgm:cxn modelId="{FD04F620-8050-4EC7-8411-44CD7A69163C}" type="presParOf" srcId="{19421F1D-17C3-47D4-A0BB-BF32BA96519A}" destId="{21926034-C216-429E-8D32-35287F6318E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AEEAA1-9D27-45CD-AC76-CB0E760F078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6D216D-33E7-4852-9198-5CF279FD43B0}">
      <dgm:prSet phldrT="[Text]" custT="1"/>
      <dgm:spPr>
        <a:solidFill>
          <a:srgbClr val="FF99FF"/>
        </a:solidFill>
      </dgm:spPr>
      <dgm:t>
        <a:bodyPr/>
        <a:lstStyle/>
        <a:p>
          <a:r>
            <a:rPr lang="en-US" sz="1200" b="1" dirty="0" smtClean="0">
              <a:solidFill>
                <a:schemeClr val="tx1"/>
              </a:solidFill>
            </a:rPr>
            <a:t>Committee Chair</a:t>
          </a:r>
          <a:r>
            <a:rPr lang="en-US" sz="1200" dirty="0" smtClean="0">
              <a:solidFill>
                <a:schemeClr val="tx1"/>
              </a:solidFill>
            </a:rPr>
            <a:t> </a:t>
          </a:r>
        </a:p>
        <a:p>
          <a:endParaRPr lang="en-US" sz="1200" dirty="0" smtClean="0">
            <a:solidFill>
              <a:schemeClr val="tx1"/>
            </a:solidFill>
          </a:endParaRPr>
        </a:p>
      </dgm:t>
    </dgm:pt>
    <dgm:pt modelId="{BB45B593-7952-4B3A-810C-06AC73696E12}" type="parTrans" cxnId="{3A335AD9-F304-45A2-AE7F-8A68A1ADB91F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5C156689-B645-42AB-ABB4-2C259B9DDE97}" type="sibTrans" cxnId="{3A335AD9-F304-45A2-AE7F-8A68A1ADB91F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C5DB8C50-3E44-46E5-BF8F-6BAF92E30015}">
      <dgm:prSet phldrT="[Text]" custT="1"/>
      <dgm:spPr/>
      <dgm:t>
        <a:bodyPr/>
        <a:lstStyle/>
        <a:p>
          <a:r>
            <a:rPr lang="en-US" sz="1200" b="1" dirty="0" smtClean="0">
              <a:solidFill>
                <a:schemeClr val="tx1"/>
              </a:solidFill>
            </a:rPr>
            <a:t>Day Camp</a:t>
          </a:r>
          <a:endParaRPr lang="en-US" sz="1200" dirty="0">
            <a:solidFill>
              <a:schemeClr val="tx1"/>
            </a:solidFill>
          </a:endParaRPr>
        </a:p>
      </dgm:t>
    </dgm:pt>
    <dgm:pt modelId="{43C60CFA-72F7-460D-9476-0A4295CA3251}" type="parTrans" cxnId="{7A2B0606-FC15-4D55-BE2A-A7BF62C21F9C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B0A6E7F5-5BA1-4090-B8A4-2A0DF01F248B}" type="sibTrans" cxnId="{7A2B0606-FC15-4D55-BE2A-A7BF62C21F9C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2F37EB64-5B93-4558-A12D-9270343495F2}">
      <dgm:prSet custT="1"/>
      <dgm:spPr>
        <a:solidFill>
          <a:srgbClr val="FF99FF"/>
        </a:solidFill>
      </dgm:spPr>
      <dgm:t>
        <a:bodyPr/>
        <a:lstStyle/>
        <a:p>
          <a:endParaRPr lang="en-US" sz="1200" dirty="0">
            <a:solidFill>
              <a:schemeClr val="tx1"/>
            </a:solidFill>
          </a:endParaRPr>
        </a:p>
      </dgm:t>
    </dgm:pt>
    <dgm:pt modelId="{6680768C-BC0D-4479-AD0E-BFD6D9DE3A19}" type="parTrans" cxnId="{1218C17B-89C3-4FFD-89AA-FBCC300F95BC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BE43C693-C03A-4DAF-BCD7-B8A4FCC84F52}" type="sibTrans" cxnId="{1218C17B-89C3-4FFD-89AA-FBCC300F95BC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A4AA2EAB-6009-4D7A-B9ED-503805C09FDD}">
      <dgm:prSet custT="1"/>
      <dgm:spPr/>
      <dgm:t>
        <a:bodyPr/>
        <a:lstStyle/>
        <a:p>
          <a:r>
            <a:rPr lang="en-US" sz="1200" b="1" dirty="0" smtClean="0">
              <a:solidFill>
                <a:schemeClr val="tx1"/>
              </a:solidFill>
            </a:rPr>
            <a:t>Website</a:t>
          </a:r>
          <a:endParaRPr lang="en-US" sz="1200" dirty="0">
            <a:solidFill>
              <a:schemeClr val="tx1"/>
            </a:solidFill>
          </a:endParaRPr>
        </a:p>
      </dgm:t>
    </dgm:pt>
    <dgm:pt modelId="{280238FF-12CC-488A-9D67-593B9D0B64F1}" type="parTrans" cxnId="{3600BFA0-3F87-46DD-A939-C05849E9BFC8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945649A1-B0ED-45D6-8882-588725877B53}" type="sibTrans" cxnId="{3600BFA0-3F87-46DD-A939-C05849E9BFC8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6CF5B9E5-99C3-4A45-89A6-1D46AAD25D0C}">
      <dgm:prSet custT="1"/>
      <dgm:spPr/>
      <dgm:t>
        <a:bodyPr/>
        <a:lstStyle/>
        <a:p>
          <a:r>
            <a:rPr lang="en-US" sz="1200" b="1" dirty="0" smtClean="0">
              <a:solidFill>
                <a:schemeClr val="tx1"/>
              </a:solidFill>
            </a:rPr>
            <a:t>Finance</a:t>
          </a:r>
          <a:endParaRPr lang="en-US" sz="1200" dirty="0">
            <a:solidFill>
              <a:schemeClr val="tx1"/>
            </a:solidFill>
          </a:endParaRPr>
        </a:p>
      </dgm:t>
    </dgm:pt>
    <dgm:pt modelId="{4F294809-86D0-4E93-AED6-655CF5988CB7}" type="sibTrans" cxnId="{3916F597-2D19-4399-9FD4-9E2A00259B2F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EF2FB3BE-3ED8-4A5D-B9D3-AF241AE52CA4}" type="parTrans" cxnId="{3916F597-2D19-4399-9FD4-9E2A00259B2F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48261240-4AF1-433A-818B-5CF754480771}" type="asst">
      <dgm:prSet custT="1"/>
      <dgm:spPr>
        <a:solidFill>
          <a:srgbClr val="FF99FF"/>
        </a:solidFill>
      </dgm:spPr>
      <dgm:t>
        <a:bodyPr/>
        <a:lstStyle/>
        <a:p>
          <a:endParaRPr lang="en-US" sz="1200" dirty="0">
            <a:solidFill>
              <a:schemeClr val="tx1"/>
            </a:solidFill>
          </a:endParaRPr>
        </a:p>
      </dgm:t>
    </dgm:pt>
    <dgm:pt modelId="{10985FF3-902A-4252-8DC9-9A5AF89922E5}" type="parTrans" cxnId="{65C675E0-02E0-4F81-BF9C-1778AC2137E9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1B72B13F-44AC-46A9-84C0-F5CC369EBC8C}" type="sibTrans" cxnId="{65C675E0-02E0-4F81-BF9C-1778AC2137E9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C2E97DF8-7728-435E-88EC-3EAEBA02ACBE}" type="asst">
      <dgm:prSet custT="1"/>
      <dgm:spPr>
        <a:solidFill>
          <a:srgbClr val="FF99FF"/>
        </a:solidFill>
      </dgm:spPr>
      <dgm:t>
        <a:bodyPr/>
        <a:lstStyle/>
        <a:p>
          <a:endParaRPr lang="en-US" sz="1200" dirty="0">
            <a:solidFill>
              <a:schemeClr val="tx1"/>
            </a:solidFill>
          </a:endParaRPr>
        </a:p>
      </dgm:t>
    </dgm:pt>
    <dgm:pt modelId="{9F960F81-650C-4222-A3BE-932248845954}" type="parTrans" cxnId="{4A8FE1FC-3E64-4A91-9FDC-A8254BBBBF69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2932FE1B-1971-48DC-A17F-A9A09BE3542D}" type="sibTrans" cxnId="{4A8FE1FC-3E64-4A91-9FDC-A8254BBBBF69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B6A7994A-8779-4587-8E56-753B8F2DC2AE}">
      <dgm:prSet custT="1"/>
      <dgm:spPr>
        <a:solidFill>
          <a:srgbClr val="FF99FF"/>
        </a:solidFill>
      </dgm:spPr>
      <dgm:t>
        <a:bodyPr/>
        <a:lstStyle/>
        <a:p>
          <a:endParaRPr lang="en-US" sz="1200"/>
        </a:p>
      </dgm:t>
    </dgm:pt>
    <dgm:pt modelId="{7C546D34-AE1D-42BA-8CB0-A1507CF73E97}" type="parTrans" cxnId="{94C5F8C4-EBC3-4C1D-8D03-1D433A081A89}">
      <dgm:prSet/>
      <dgm:spPr/>
      <dgm:t>
        <a:bodyPr/>
        <a:lstStyle/>
        <a:p>
          <a:endParaRPr lang="en-US" sz="1100"/>
        </a:p>
      </dgm:t>
    </dgm:pt>
    <dgm:pt modelId="{82D6F460-EDFE-4E05-9C43-9A31CD2FAE19}" type="sibTrans" cxnId="{94C5F8C4-EBC3-4C1D-8D03-1D433A081A89}">
      <dgm:prSet/>
      <dgm:spPr/>
      <dgm:t>
        <a:bodyPr/>
        <a:lstStyle/>
        <a:p>
          <a:endParaRPr lang="en-US" sz="1100"/>
        </a:p>
      </dgm:t>
    </dgm:pt>
    <dgm:pt modelId="{06115371-2929-445B-B046-A5886D7BBE23}" type="pres">
      <dgm:prSet presAssocID="{FDAEEAA1-9D27-45CD-AC76-CB0E760F078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E3AFFC9-BD54-44DE-828A-1E53CF26A27C}" type="pres">
      <dgm:prSet presAssocID="{FE6D216D-33E7-4852-9198-5CF279FD43B0}" presName="hierRoot1" presStyleCnt="0">
        <dgm:presLayoutVars>
          <dgm:hierBranch val="init"/>
        </dgm:presLayoutVars>
      </dgm:prSet>
      <dgm:spPr/>
    </dgm:pt>
    <dgm:pt modelId="{BF020DD8-E8C4-4944-8C13-6E4C1B5C0579}" type="pres">
      <dgm:prSet presAssocID="{FE6D216D-33E7-4852-9198-5CF279FD43B0}" presName="rootComposite1" presStyleCnt="0"/>
      <dgm:spPr/>
    </dgm:pt>
    <dgm:pt modelId="{4321F4BE-9047-49D2-8A2F-709D1D70399A}" type="pres">
      <dgm:prSet presAssocID="{FE6D216D-33E7-4852-9198-5CF279FD43B0}" presName="rootText1" presStyleLbl="node0" presStyleIdx="0" presStyleCnt="1" custLinFactNeighborX="-54" custLinFactNeighborY="-824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634A20-41D2-4C98-93B5-D6C34F5BDB10}" type="pres">
      <dgm:prSet presAssocID="{FE6D216D-33E7-4852-9198-5CF279FD43B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E1291AC-7F9F-440A-BA0F-7FCB1ED2F821}" type="pres">
      <dgm:prSet presAssocID="{FE6D216D-33E7-4852-9198-5CF279FD43B0}" presName="hierChild2" presStyleCnt="0"/>
      <dgm:spPr/>
    </dgm:pt>
    <dgm:pt modelId="{AAA75EC2-3E5D-4787-83ED-9CEBD33C7138}" type="pres">
      <dgm:prSet presAssocID="{43C60CFA-72F7-460D-9476-0A4295CA3251}" presName="Name37" presStyleLbl="parChTrans1D2" presStyleIdx="0" presStyleCnt="3"/>
      <dgm:spPr/>
      <dgm:t>
        <a:bodyPr/>
        <a:lstStyle/>
        <a:p>
          <a:endParaRPr lang="en-US"/>
        </a:p>
      </dgm:t>
    </dgm:pt>
    <dgm:pt modelId="{922DA640-8ED1-479B-BE06-1ABDC1B4B787}" type="pres">
      <dgm:prSet presAssocID="{C5DB8C50-3E44-46E5-BF8F-6BAF92E30015}" presName="hierRoot2" presStyleCnt="0">
        <dgm:presLayoutVars>
          <dgm:hierBranch val="init"/>
        </dgm:presLayoutVars>
      </dgm:prSet>
      <dgm:spPr/>
    </dgm:pt>
    <dgm:pt modelId="{47331B27-9CD8-4BC9-857F-B7A56F96B4D2}" type="pres">
      <dgm:prSet presAssocID="{C5DB8C50-3E44-46E5-BF8F-6BAF92E30015}" presName="rootComposite" presStyleCnt="0"/>
      <dgm:spPr/>
    </dgm:pt>
    <dgm:pt modelId="{38BCDF3E-8692-46B1-AA5B-9D446AA8B39C}" type="pres">
      <dgm:prSet presAssocID="{C5DB8C50-3E44-46E5-BF8F-6BAF92E30015}" presName="rootText" presStyleLbl="node2" presStyleIdx="0" presStyleCnt="3" custScaleY="28129" custLinFactNeighborX="-13187" custLinFactNeighborY="-3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264C67-059A-4B3E-A02F-169A999495F2}" type="pres">
      <dgm:prSet presAssocID="{C5DB8C50-3E44-46E5-BF8F-6BAF92E30015}" presName="rootConnector" presStyleLbl="node2" presStyleIdx="0" presStyleCnt="3"/>
      <dgm:spPr/>
      <dgm:t>
        <a:bodyPr/>
        <a:lstStyle/>
        <a:p>
          <a:endParaRPr lang="en-US"/>
        </a:p>
      </dgm:t>
    </dgm:pt>
    <dgm:pt modelId="{25327C35-647B-4E55-871F-7512BB1AE0CA}" type="pres">
      <dgm:prSet presAssocID="{C5DB8C50-3E44-46E5-BF8F-6BAF92E30015}" presName="hierChild4" presStyleCnt="0"/>
      <dgm:spPr/>
    </dgm:pt>
    <dgm:pt modelId="{1DA4F41F-2520-4C11-836A-DB705A58E1DC}" type="pres">
      <dgm:prSet presAssocID="{C5DB8C50-3E44-46E5-BF8F-6BAF92E30015}" presName="hierChild5" presStyleCnt="0"/>
      <dgm:spPr/>
    </dgm:pt>
    <dgm:pt modelId="{310D4141-A2B3-4BA5-9212-C02740B31DF8}" type="pres">
      <dgm:prSet presAssocID="{10985FF3-902A-4252-8DC9-9A5AF89922E5}" presName="Name111" presStyleLbl="parChTrans1D3" presStyleIdx="0" presStyleCnt="4"/>
      <dgm:spPr/>
      <dgm:t>
        <a:bodyPr/>
        <a:lstStyle/>
        <a:p>
          <a:endParaRPr lang="en-US"/>
        </a:p>
      </dgm:t>
    </dgm:pt>
    <dgm:pt modelId="{6EA586BF-2B5A-4078-828C-8142A9CEFA5F}" type="pres">
      <dgm:prSet presAssocID="{48261240-4AF1-433A-818B-5CF754480771}" presName="hierRoot3" presStyleCnt="0">
        <dgm:presLayoutVars>
          <dgm:hierBranch val="init"/>
        </dgm:presLayoutVars>
      </dgm:prSet>
      <dgm:spPr/>
    </dgm:pt>
    <dgm:pt modelId="{8882448E-C3A0-48E4-919E-D71CFC8874E6}" type="pres">
      <dgm:prSet presAssocID="{48261240-4AF1-433A-818B-5CF754480771}" presName="rootComposite3" presStyleCnt="0"/>
      <dgm:spPr/>
    </dgm:pt>
    <dgm:pt modelId="{9F24879D-86B0-4C61-85DB-C8D209813BA2}" type="pres">
      <dgm:prSet presAssocID="{48261240-4AF1-433A-818B-5CF754480771}" presName="rootText3" presStyleLbl="asst2" presStyleIdx="0" presStyleCnt="2" custScaleX="85850" custScaleY="77000" custLinFactNeighborX="-12539" custLinFactNeighborY="-72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49DE7E-9B6B-4B15-BF9E-4337E212B16D}" type="pres">
      <dgm:prSet presAssocID="{48261240-4AF1-433A-818B-5CF754480771}" presName="rootConnector3" presStyleLbl="asst2" presStyleIdx="0" presStyleCnt="2"/>
      <dgm:spPr/>
      <dgm:t>
        <a:bodyPr/>
        <a:lstStyle/>
        <a:p>
          <a:endParaRPr lang="en-US"/>
        </a:p>
      </dgm:t>
    </dgm:pt>
    <dgm:pt modelId="{C697C1D1-35B4-40AD-9B86-6C797CC85A2B}" type="pres">
      <dgm:prSet presAssocID="{48261240-4AF1-433A-818B-5CF754480771}" presName="hierChild6" presStyleCnt="0"/>
      <dgm:spPr/>
    </dgm:pt>
    <dgm:pt modelId="{1B6D633B-4274-47E4-9226-EB9A5EAAD003}" type="pres">
      <dgm:prSet presAssocID="{48261240-4AF1-433A-818B-5CF754480771}" presName="hierChild7" presStyleCnt="0"/>
      <dgm:spPr/>
    </dgm:pt>
    <dgm:pt modelId="{0AEC5D2C-D23F-4322-918B-54B36E224713}" type="pres">
      <dgm:prSet presAssocID="{9F960F81-650C-4222-A3BE-932248845954}" presName="Name111" presStyleLbl="parChTrans1D3" presStyleIdx="1" presStyleCnt="4"/>
      <dgm:spPr/>
      <dgm:t>
        <a:bodyPr/>
        <a:lstStyle/>
        <a:p>
          <a:endParaRPr lang="en-US"/>
        </a:p>
      </dgm:t>
    </dgm:pt>
    <dgm:pt modelId="{F4D31593-6601-4B0B-9EFC-EE355574BB18}" type="pres">
      <dgm:prSet presAssocID="{C2E97DF8-7728-435E-88EC-3EAEBA02ACBE}" presName="hierRoot3" presStyleCnt="0">
        <dgm:presLayoutVars>
          <dgm:hierBranch val="init"/>
        </dgm:presLayoutVars>
      </dgm:prSet>
      <dgm:spPr/>
    </dgm:pt>
    <dgm:pt modelId="{41A38E49-665D-4B3F-ADA5-EBB0B9BE1E84}" type="pres">
      <dgm:prSet presAssocID="{C2E97DF8-7728-435E-88EC-3EAEBA02ACBE}" presName="rootComposite3" presStyleCnt="0"/>
      <dgm:spPr/>
    </dgm:pt>
    <dgm:pt modelId="{9AED8B05-E91A-4CD8-8C52-BEBF3495595A}" type="pres">
      <dgm:prSet presAssocID="{C2E97DF8-7728-435E-88EC-3EAEBA02ACBE}" presName="rootText3" presStyleLbl="asst2" presStyleIdx="1" presStyleCnt="2" custScaleX="85850" custScaleY="77000" custLinFactNeighborX="-26751" custLinFactNeighborY="-72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337FBB-F74E-43BF-9CA0-AC9667D9EEDD}" type="pres">
      <dgm:prSet presAssocID="{C2E97DF8-7728-435E-88EC-3EAEBA02ACBE}" presName="rootConnector3" presStyleLbl="asst2" presStyleIdx="1" presStyleCnt="2"/>
      <dgm:spPr/>
      <dgm:t>
        <a:bodyPr/>
        <a:lstStyle/>
        <a:p>
          <a:endParaRPr lang="en-US"/>
        </a:p>
      </dgm:t>
    </dgm:pt>
    <dgm:pt modelId="{582BF123-CD85-412F-A8D7-967FE86F1E5B}" type="pres">
      <dgm:prSet presAssocID="{C2E97DF8-7728-435E-88EC-3EAEBA02ACBE}" presName="hierChild6" presStyleCnt="0"/>
      <dgm:spPr/>
    </dgm:pt>
    <dgm:pt modelId="{AF602642-18D8-4BC3-A25C-4953CE7C71F9}" type="pres">
      <dgm:prSet presAssocID="{C2E97DF8-7728-435E-88EC-3EAEBA02ACBE}" presName="hierChild7" presStyleCnt="0"/>
      <dgm:spPr/>
    </dgm:pt>
    <dgm:pt modelId="{3341AD1C-3598-4A22-9494-62564B4D14D5}" type="pres">
      <dgm:prSet presAssocID="{EF2FB3BE-3ED8-4A5D-B9D3-AF241AE52CA4}" presName="Name37" presStyleLbl="parChTrans1D2" presStyleIdx="1" presStyleCnt="3"/>
      <dgm:spPr/>
      <dgm:t>
        <a:bodyPr/>
        <a:lstStyle/>
        <a:p>
          <a:endParaRPr lang="en-US"/>
        </a:p>
      </dgm:t>
    </dgm:pt>
    <dgm:pt modelId="{24E570E2-FD3F-4FB9-AC9C-39F0DB9FB4D1}" type="pres">
      <dgm:prSet presAssocID="{6CF5B9E5-99C3-4A45-89A6-1D46AAD25D0C}" presName="hierRoot2" presStyleCnt="0">
        <dgm:presLayoutVars>
          <dgm:hierBranch val="init"/>
        </dgm:presLayoutVars>
      </dgm:prSet>
      <dgm:spPr/>
    </dgm:pt>
    <dgm:pt modelId="{CCF797EB-3883-457C-B7E9-8AFE0780BD3E}" type="pres">
      <dgm:prSet presAssocID="{6CF5B9E5-99C3-4A45-89A6-1D46AAD25D0C}" presName="rootComposite" presStyleCnt="0"/>
      <dgm:spPr/>
    </dgm:pt>
    <dgm:pt modelId="{1306A8A3-3CFB-436C-A3A5-AF913EB448BB}" type="pres">
      <dgm:prSet presAssocID="{6CF5B9E5-99C3-4A45-89A6-1D46AAD25D0C}" presName="rootText" presStyleLbl="node2" presStyleIdx="1" presStyleCnt="3" custScaleY="28053" custLinFactNeighborX="-14266" custLinFactNeighborY="-32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60C796-493B-4B02-99BC-5198075C8EAC}" type="pres">
      <dgm:prSet presAssocID="{6CF5B9E5-99C3-4A45-89A6-1D46AAD25D0C}" presName="rootConnector" presStyleLbl="node2" presStyleIdx="1" presStyleCnt="3"/>
      <dgm:spPr/>
      <dgm:t>
        <a:bodyPr/>
        <a:lstStyle/>
        <a:p>
          <a:endParaRPr lang="en-US"/>
        </a:p>
      </dgm:t>
    </dgm:pt>
    <dgm:pt modelId="{3B3DC904-A9A3-4A84-A7FE-FAF19765F40B}" type="pres">
      <dgm:prSet presAssocID="{6CF5B9E5-99C3-4A45-89A6-1D46AAD25D0C}" presName="hierChild4" presStyleCnt="0"/>
      <dgm:spPr/>
    </dgm:pt>
    <dgm:pt modelId="{B138DF10-B862-45D2-BEDE-C7792E64A3B3}" type="pres">
      <dgm:prSet presAssocID="{6680768C-BC0D-4479-AD0E-BFD6D9DE3A19}" presName="Name37" presStyleLbl="parChTrans1D3" presStyleIdx="2" presStyleCnt="4"/>
      <dgm:spPr/>
      <dgm:t>
        <a:bodyPr/>
        <a:lstStyle/>
        <a:p>
          <a:endParaRPr lang="en-US"/>
        </a:p>
      </dgm:t>
    </dgm:pt>
    <dgm:pt modelId="{B5E75C55-281D-4546-9CDB-3C99A9790DD2}" type="pres">
      <dgm:prSet presAssocID="{2F37EB64-5B93-4558-A12D-9270343495F2}" presName="hierRoot2" presStyleCnt="0">
        <dgm:presLayoutVars>
          <dgm:hierBranch val="init"/>
        </dgm:presLayoutVars>
      </dgm:prSet>
      <dgm:spPr/>
    </dgm:pt>
    <dgm:pt modelId="{908AAC6A-EC9F-46E8-9CE2-8A814DEB7CE4}" type="pres">
      <dgm:prSet presAssocID="{2F37EB64-5B93-4558-A12D-9270343495F2}" presName="rootComposite" presStyleCnt="0"/>
      <dgm:spPr/>
    </dgm:pt>
    <dgm:pt modelId="{53EA1CE5-327B-43E2-BE77-BECAFE65708C}" type="pres">
      <dgm:prSet presAssocID="{2F37EB64-5B93-4558-A12D-9270343495F2}" presName="rootText" presStyleLbl="node3" presStyleIdx="0" presStyleCnt="2" custScaleX="85850" custScaleY="77000" custLinFactNeighborX="-18869" custLinFactNeighborY="47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FCDF4B-63C7-494B-AF24-C2CF94088938}" type="pres">
      <dgm:prSet presAssocID="{2F37EB64-5B93-4558-A12D-9270343495F2}" presName="rootConnector" presStyleLbl="node3" presStyleIdx="0" presStyleCnt="2"/>
      <dgm:spPr/>
      <dgm:t>
        <a:bodyPr/>
        <a:lstStyle/>
        <a:p>
          <a:endParaRPr lang="en-US"/>
        </a:p>
      </dgm:t>
    </dgm:pt>
    <dgm:pt modelId="{B58E2037-0296-4BB4-97BB-25021F956A0C}" type="pres">
      <dgm:prSet presAssocID="{2F37EB64-5B93-4558-A12D-9270343495F2}" presName="hierChild4" presStyleCnt="0"/>
      <dgm:spPr/>
    </dgm:pt>
    <dgm:pt modelId="{E38068D9-3C5B-4611-9371-FA905C6CA2BF}" type="pres">
      <dgm:prSet presAssocID="{2F37EB64-5B93-4558-A12D-9270343495F2}" presName="hierChild5" presStyleCnt="0"/>
      <dgm:spPr/>
    </dgm:pt>
    <dgm:pt modelId="{BDA31A4D-5D30-4BE2-9443-0516994637BC}" type="pres">
      <dgm:prSet presAssocID="{6CF5B9E5-99C3-4A45-89A6-1D46AAD25D0C}" presName="hierChild5" presStyleCnt="0"/>
      <dgm:spPr/>
    </dgm:pt>
    <dgm:pt modelId="{553D4221-5273-46AD-A1A5-FCD3BE190AC5}" type="pres">
      <dgm:prSet presAssocID="{280238FF-12CC-488A-9D67-593B9D0B64F1}" presName="Name37" presStyleLbl="parChTrans1D2" presStyleIdx="2" presStyleCnt="3"/>
      <dgm:spPr/>
      <dgm:t>
        <a:bodyPr/>
        <a:lstStyle/>
        <a:p>
          <a:endParaRPr lang="en-US"/>
        </a:p>
      </dgm:t>
    </dgm:pt>
    <dgm:pt modelId="{600A54DE-0690-4628-BB00-98D1A07521C3}" type="pres">
      <dgm:prSet presAssocID="{A4AA2EAB-6009-4D7A-B9ED-503805C09FDD}" presName="hierRoot2" presStyleCnt="0">
        <dgm:presLayoutVars>
          <dgm:hierBranch val="init"/>
        </dgm:presLayoutVars>
      </dgm:prSet>
      <dgm:spPr/>
    </dgm:pt>
    <dgm:pt modelId="{A0502926-3BDB-4846-BC90-E191A39B60C0}" type="pres">
      <dgm:prSet presAssocID="{A4AA2EAB-6009-4D7A-B9ED-503805C09FDD}" presName="rootComposite" presStyleCnt="0"/>
      <dgm:spPr/>
    </dgm:pt>
    <dgm:pt modelId="{2B2D16D3-A812-4612-9FAF-991432BF7EFC}" type="pres">
      <dgm:prSet presAssocID="{A4AA2EAB-6009-4D7A-B9ED-503805C09FDD}" presName="rootText" presStyleLbl="node2" presStyleIdx="2" presStyleCnt="3" custScaleY="28129" custLinFactNeighborX="4261" custLinFactNeighborY="-36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BD3889-EC0D-45D6-8767-B70A494A1568}" type="pres">
      <dgm:prSet presAssocID="{A4AA2EAB-6009-4D7A-B9ED-503805C09FDD}" presName="rootConnector" presStyleLbl="node2" presStyleIdx="2" presStyleCnt="3"/>
      <dgm:spPr/>
      <dgm:t>
        <a:bodyPr/>
        <a:lstStyle/>
        <a:p>
          <a:endParaRPr lang="en-US"/>
        </a:p>
      </dgm:t>
    </dgm:pt>
    <dgm:pt modelId="{B27C1363-7CC6-4260-8D3F-52D913E78111}" type="pres">
      <dgm:prSet presAssocID="{A4AA2EAB-6009-4D7A-B9ED-503805C09FDD}" presName="hierChild4" presStyleCnt="0"/>
      <dgm:spPr/>
    </dgm:pt>
    <dgm:pt modelId="{8809DF3E-4031-4AB5-82CA-3652CED718D2}" type="pres">
      <dgm:prSet presAssocID="{7C546D34-AE1D-42BA-8CB0-A1507CF73E97}" presName="Name37" presStyleLbl="parChTrans1D3" presStyleIdx="3" presStyleCnt="4"/>
      <dgm:spPr/>
      <dgm:t>
        <a:bodyPr/>
        <a:lstStyle/>
        <a:p>
          <a:endParaRPr lang="en-US"/>
        </a:p>
      </dgm:t>
    </dgm:pt>
    <dgm:pt modelId="{62310001-E1A3-456A-B8C7-56763B837207}" type="pres">
      <dgm:prSet presAssocID="{B6A7994A-8779-4587-8E56-753B8F2DC2AE}" presName="hierRoot2" presStyleCnt="0">
        <dgm:presLayoutVars>
          <dgm:hierBranch val="init"/>
        </dgm:presLayoutVars>
      </dgm:prSet>
      <dgm:spPr/>
    </dgm:pt>
    <dgm:pt modelId="{F6E4AC18-EB2A-4965-80A4-2239DF090904}" type="pres">
      <dgm:prSet presAssocID="{B6A7994A-8779-4587-8E56-753B8F2DC2AE}" presName="rootComposite" presStyleCnt="0"/>
      <dgm:spPr/>
    </dgm:pt>
    <dgm:pt modelId="{5D0925D9-98C2-4A9A-8F40-F77EE5A6BC09}" type="pres">
      <dgm:prSet presAssocID="{B6A7994A-8779-4587-8E56-753B8F2DC2AE}" presName="rootText" presStyleLbl="node3" presStyleIdx="1" presStyleCnt="2" custScaleX="85850" custScaleY="77000" custLinFactNeighborX="4137" custLinFactNeighborY="46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EFBABC-EEF3-4C2D-A445-78798AF4F12D}" type="pres">
      <dgm:prSet presAssocID="{B6A7994A-8779-4587-8E56-753B8F2DC2AE}" presName="rootConnector" presStyleLbl="node3" presStyleIdx="1" presStyleCnt="2"/>
      <dgm:spPr/>
      <dgm:t>
        <a:bodyPr/>
        <a:lstStyle/>
        <a:p>
          <a:endParaRPr lang="en-US"/>
        </a:p>
      </dgm:t>
    </dgm:pt>
    <dgm:pt modelId="{6CDD2C3E-CCF5-4970-AF88-3565C33C9DBE}" type="pres">
      <dgm:prSet presAssocID="{B6A7994A-8779-4587-8E56-753B8F2DC2AE}" presName="hierChild4" presStyleCnt="0"/>
      <dgm:spPr/>
    </dgm:pt>
    <dgm:pt modelId="{445B761E-0928-4FDA-BF3C-FF8463A802B1}" type="pres">
      <dgm:prSet presAssocID="{B6A7994A-8779-4587-8E56-753B8F2DC2AE}" presName="hierChild5" presStyleCnt="0"/>
      <dgm:spPr/>
    </dgm:pt>
    <dgm:pt modelId="{47700253-FE42-4F3D-B039-06405B6A6E52}" type="pres">
      <dgm:prSet presAssocID="{A4AA2EAB-6009-4D7A-B9ED-503805C09FDD}" presName="hierChild5" presStyleCnt="0"/>
      <dgm:spPr/>
    </dgm:pt>
    <dgm:pt modelId="{E88402B3-44CA-4E17-B6F9-84C76F8F3E61}" type="pres">
      <dgm:prSet presAssocID="{FE6D216D-33E7-4852-9198-5CF279FD43B0}" presName="hierChild3" presStyleCnt="0"/>
      <dgm:spPr/>
    </dgm:pt>
  </dgm:ptLst>
  <dgm:cxnLst>
    <dgm:cxn modelId="{2A55FAFA-E66A-4D6A-BB42-14C7AADAC1FF}" type="presOf" srcId="{FE6D216D-33E7-4852-9198-5CF279FD43B0}" destId="{D4634A20-41D2-4C98-93B5-D6C34F5BDB10}" srcOrd="1" destOrd="0" presId="urn:microsoft.com/office/officeart/2005/8/layout/orgChart1"/>
    <dgm:cxn modelId="{B7AAB8D7-DF5F-4E8C-B064-9E361E1AAC08}" type="presOf" srcId="{A4AA2EAB-6009-4D7A-B9ED-503805C09FDD}" destId="{2B2D16D3-A812-4612-9FAF-991432BF7EFC}" srcOrd="0" destOrd="0" presId="urn:microsoft.com/office/officeart/2005/8/layout/orgChart1"/>
    <dgm:cxn modelId="{0095334A-7B12-4DE9-ABFB-D91990A643A4}" type="presOf" srcId="{6CF5B9E5-99C3-4A45-89A6-1D46AAD25D0C}" destId="{FD60C796-493B-4B02-99BC-5198075C8EAC}" srcOrd="1" destOrd="0" presId="urn:microsoft.com/office/officeart/2005/8/layout/orgChart1"/>
    <dgm:cxn modelId="{E9984098-E5BD-42E9-977F-0677A32301D6}" type="presOf" srcId="{2F37EB64-5B93-4558-A12D-9270343495F2}" destId="{53EA1CE5-327B-43E2-BE77-BECAFE65708C}" srcOrd="0" destOrd="0" presId="urn:microsoft.com/office/officeart/2005/8/layout/orgChart1"/>
    <dgm:cxn modelId="{E0D463F6-331E-4BB0-BA00-B33043C2710C}" type="presOf" srcId="{48261240-4AF1-433A-818B-5CF754480771}" destId="{7A49DE7E-9B6B-4B15-BF9E-4337E212B16D}" srcOrd="1" destOrd="0" presId="urn:microsoft.com/office/officeart/2005/8/layout/orgChart1"/>
    <dgm:cxn modelId="{FC6732D7-6F42-4E93-B322-9331239F1B74}" type="presOf" srcId="{6CF5B9E5-99C3-4A45-89A6-1D46AAD25D0C}" destId="{1306A8A3-3CFB-436C-A3A5-AF913EB448BB}" srcOrd="0" destOrd="0" presId="urn:microsoft.com/office/officeart/2005/8/layout/orgChart1"/>
    <dgm:cxn modelId="{26A19069-A064-4F02-8AD5-64B79005A9F6}" type="presOf" srcId="{2F37EB64-5B93-4558-A12D-9270343495F2}" destId="{1FFCDF4B-63C7-494B-AF24-C2CF94088938}" srcOrd="1" destOrd="0" presId="urn:microsoft.com/office/officeart/2005/8/layout/orgChart1"/>
    <dgm:cxn modelId="{E25FDA4B-D2A0-4339-A575-EA80ABCC059C}" type="presOf" srcId="{7C546D34-AE1D-42BA-8CB0-A1507CF73E97}" destId="{8809DF3E-4031-4AB5-82CA-3652CED718D2}" srcOrd="0" destOrd="0" presId="urn:microsoft.com/office/officeart/2005/8/layout/orgChart1"/>
    <dgm:cxn modelId="{1243EFAD-5EEE-4C41-9283-E0CBF730B751}" type="presOf" srcId="{EF2FB3BE-3ED8-4A5D-B9D3-AF241AE52CA4}" destId="{3341AD1C-3598-4A22-9494-62564B4D14D5}" srcOrd="0" destOrd="0" presId="urn:microsoft.com/office/officeart/2005/8/layout/orgChart1"/>
    <dgm:cxn modelId="{6C472DC6-E6F7-4E78-88E2-BE2A55269949}" type="presOf" srcId="{10985FF3-902A-4252-8DC9-9A5AF89922E5}" destId="{310D4141-A2B3-4BA5-9212-C02740B31DF8}" srcOrd="0" destOrd="0" presId="urn:microsoft.com/office/officeart/2005/8/layout/orgChart1"/>
    <dgm:cxn modelId="{7A2B0606-FC15-4D55-BE2A-A7BF62C21F9C}" srcId="{FE6D216D-33E7-4852-9198-5CF279FD43B0}" destId="{C5DB8C50-3E44-46E5-BF8F-6BAF92E30015}" srcOrd="0" destOrd="0" parTransId="{43C60CFA-72F7-460D-9476-0A4295CA3251}" sibTransId="{B0A6E7F5-5BA1-4090-B8A4-2A0DF01F248B}"/>
    <dgm:cxn modelId="{4A8FE1FC-3E64-4A91-9FDC-A8254BBBBF69}" srcId="{C5DB8C50-3E44-46E5-BF8F-6BAF92E30015}" destId="{C2E97DF8-7728-435E-88EC-3EAEBA02ACBE}" srcOrd="1" destOrd="0" parTransId="{9F960F81-650C-4222-A3BE-932248845954}" sibTransId="{2932FE1B-1971-48DC-A17F-A9A09BE3542D}"/>
    <dgm:cxn modelId="{DBA1388F-D417-441A-9B66-9137BD71DFA6}" type="presOf" srcId="{48261240-4AF1-433A-818B-5CF754480771}" destId="{9F24879D-86B0-4C61-85DB-C8D209813BA2}" srcOrd="0" destOrd="0" presId="urn:microsoft.com/office/officeart/2005/8/layout/orgChart1"/>
    <dgm:cxn modelId="{D0EB883A-EFD6-44F7-B5A3-4DD238684B2C}" type="presOf" srcId="{C2E97DF8-7728-435E-88EC-3EAEBA02ACBE}" destId="{9AED8B05-E91A-4CD8-8C52-BEBF3495595A}" srcOrd="0" destOrd="0" presId="urn:microsoft.com/office/officeart/2005/8/layout/orgChart1"/>
    <dgm:cxn modelId="{3600BFA0-3F87-46DD-A939-C05849E9BFC8}" srcId="{FE6D216D-33E7-4852-9198-5CF279FD43B0}" destId="{A4AA2EAB-6009-4D7A-B9ED-503805C09FDD}" srcOrd="2" destOrd="0" parTransId="{280238FF-12CC-488A-9D67-593B9D0B64F1}" sibTransId="{945649A1-B0ED-45D6-8882-588725877B53}"/>
    <dgm:cxn modelId="{BEF7D70E-467C-4684-90E4-93F4800128F4}" type="presOf" srcId="{A4AA2EAB-6009-4D7A-B9ED-503805C09FDD}" destId="{F6BD3889-EC0D-45D6-8767-B70A494A1568}" srcOrd="1" destOrd="0" presId="urn:microsoft.com/office/officeart/2005/8/layout/orgChart1"/>
    <dgm:cxn modelId="{3916F597-2D19-4399-9FD4-9E2A00259B2F}" srcId="{FE6D216D-33E7-4852-9198-5CF279FD43B0}" destId="{6CF5B9E5-99C3-4A45-89A6-1D46AAD25D0C}" srcOrd="1" destOrd="0" parTransId="{EF2FB3BE-3ED8-4A5D-B9D3-AF241AE52CA4}" sibTransId="{4F294809-86D0-4E93-AED6-655CF5988CB7}"/>
    <dgm:cxn modelId="{A89FB58C-EA5F-447A-9641-579D98576EF8}" type="presOf" srcId="{C2E97DF8-7728-435E-88EC-3EAEBA02ACBE}" destId="{42337FBB-F74E-43BF-9CA0-AC9667D9EEDD}" srcOrd="1" destOrd="0" presId="urn:microsoft.com/office/officeart/2005/8/layout/orgChart1"/>
    <dgm:cxn modelId="{C3C0B794-B7A5-4EBF-9826-105CF7F88F8B}" type="presOf" srcId="{B6A7994A-8779-4587-8E56-753B8F2DC2AE}" destId="{5D0925D9-98C2-4A9A-8F40-F77EE5A6BC09}" srcOrd="0" destOrd="0" presId="urn:microsoft.com/office/officeart/2005/8/layout/orgChart1"/>
    <dgm:cxn modelId="{888913BB-5A6B-440F-83A2-3CB9E1F6A64A}" type="presOf" srcId="{6680768C-BC0D-4479-AD0E-BFD6D9DE3A19}" destId="{B138DF10-B862-45D2-BEDE-C7792E64A3B3}" srcOrd="0" destOrd="0" presId="urn:microsoft.com/office/officeart/2005/8/layout/orgChart1"/>
    <dgm:cxn modelId="{AE9A50D0-C4EC-4767-839E-2B2364E8979F}" type="presOf" srcId="{9F960F81-650C-4222-A3BE-932248845954}" destId="{0AEC5D2C-D23F-4322-918B-54B36E224713}" srcOrd="0" destOrd="0" presId="urn:microsoft.com/office/officeart/2005/8/layout/orgChart1"/>
    <dgm:cxn modelId="{BC8D868C-E599-4756-99EF-9B0FA16EEB05}" type="presOf" srcId="{C5DB8C50-3E44-46E5-BF8F-6BAF92E30015}" destId="{AB264C67-059A-4B3E-A02F-169A999495F2}" srcOrd="1" destOrd="0" presId="urn:microsoft.com/office/officeart/2005/8/layout/orgChart1"/>
    <dgm:cxn modelId="{5157170E-6169-48C6-BBE1-8211133EDE28}" type="presOf" srcId="{280238FF-12CC-488A-9D67-593B9D0B64F1}" destId="{553D4221-5273-46AD-A1A5-FCD3BE190AC5}" srcOrd="0" destOrd="0" presId="urn:microsoft.com/office/officeart/2005/8/layout/orgChart1"/>
    <dgm:cxn modelId="{94C5F8C4-EBC3-4C1D-8D03-1D433A081A89}" srcId="{A4AA2EAB-6009-4D7A-B9ED-503805C09FDD}" destId="{B6A7994A-8779-4587-8E56-753B8F2DC2AE}" srcOrd="0" destOrd="0" parTransId="{7C546D34-AE1D-42BA-8CB0-A1507CF73E97}" sibTransId="{82D6F460-EDFE-4E05-9C43-9A31CD2FAE19}"/>
    <dgm:cxn modelId="{65C675E0-02E0-4F81-BF9C-1778AC2137E9}" srcId="{C5DB8C50-3E44-46E5-BF8F-6BAF92E30015}" destId="{48261240-4AF1-433A-818B-5CF754480771}" srcOrd="0" destOrd="0" parTransId="{10985FF3-902A-4252-8DC9-9A5AF89922E5}" sibTransId="{1B72B13F-44AC-46A9-84C0-F5CC369EBC8C}"/>
    <dgm:cxn modelId="{D6E11CA0-0A46-460B-8E29-9DB41F7258F4}" type="presOf" srcId="{B6A7994A-8779-4587-8E56-753B8F2DC2AE}" destId="{2EEFBABC-EEF3-4C2D-A445-78798AF4F12D}" srcOrd="1" destOrd="0" presId="urn:microsoft.com/office/officeart/2005/8/layout/orgChart1"/>
    <dgm:cxn modelId="{DB2693AF-36F6-4E19-8FD8-C17DA7B9E694}" type="presOf" srcId="{FDAEEAA1-9D27-45CD-AC76-CB0E760F078D}" destId="{06115371-2929-445B-B046-A5886D7BBE23}" srcOrd="0" destOrd="0" presId="urn:microsoft.com/office/officeart/2005/8/layout/orgChart1"/>
    <dgm:cxn modelId="{70DB8FF2-6434-4390-8422-B31971D3884A}" type="presOf" srcId="{43C60CFA-72F7-460D-9476-0A4295CA3251}" destId="{AAA75EC2-3E5D-4787-83ED-9CEBD33C7138}" srcOrd="0" destOrd="0" presId="urn:microsoft.com/office/officeart/2005/8/layout/orgChart1"/>
    <dgm:cxn modelId="{42BB14D7-34F9-4042-AB84-1862BCCE0CE1}" type="presOf" srcId="{C5DB8C50-3E44-46E5-BF8F-6BAF92E30015}" destId="{38BCDF3E-8692-46B1-AA5B-9D446AA8B39C}" srcOrd="0" destOrd="0" presId="urn:microsoft.com/office/officeart/2005/8/layout/orgChart1"/>
    <dgm:cxn modelId="{79AF2B17-DD92-4FB1-8C11-C4BA3A3CC28E}" type="presOf" srcId="{FE6D216D-33E7-4852-9198-5CF279FD43B0}" destId="{4321F4BE-9047-49D2-8A2F-709D1D70399A}" srcOrd="0" destOrd="0" presId="urn:microsoft.com/office/officeart/2005/8/layout/orgChart1"/>
    <dgm:cxn modelId="{1218C17B-89C3-4FFD-89AA-FBCC300F95BC}" srcId="{6CF5B9E5-99C3-4A45-89A6-1D46AAD25D0C}" destId="{2F37EB64-5B93-4558-A12D-9270343495F2}" srcOrd="0" destOrd="0" parTransId="{6680768C-BC0D-4479-AD0E-BFD6D9DE3A19}" sibTransId="{BE43C693-C03A-4DAF-BCD7-B8A4FCC84F52}"/>
    <dgm:cxn modelId="{3A335AD9-F304-45A2-AE7F-8A68A1ADB91F}" srcId="{FDAEEAA1-9D27-45CD-AC76-CB0E760F078D}" destId="{FE6D216D-33E7-4852-9198-5CF279FD43B0}" srcOrd="0" destOrd="0" parTransId="{BB45B593-7952-4B3A-810C-06AC73696E12}" sibTransId="{5C156689-B645-42AB-ABB4-2C259B9DDE97}"/>
    <dgm:cxn modelId="{0E575D3A-3D11-450A-A8CA-2B901966263A}" type="presParOf" srcId="{06115371-2929-445B-B046-A5886D7BBE23}" destId="{2E3AFFC9-BD54-44DE-828A-1E53CF26A27C}" srcOrd="0" destOrd="0" presId="urn:microsoft.com/office/officeart/2005/8/layout/orgChart1"/>
    <dgm:cxn modelId="{CEA88EB7-1E2E-4CCD-A816-BB70A0A51F83}" type="presParOf" srcId="{2E3AFFC9-BD54-44DE-828A-1E53CF26A27C}" destId="{BF020DD8-E8C4-4944-8C13-6E4C1B5C0579}" srcOrd="0" destOrd="0" presId="urn:microsoft.com/office/officeart/2005/8/layout/orgChart1"/>
    <dgm:cxn modelId="{BA0044C5-8D40-442C-952A-D55F0B19328A}" type="presParOf" srcId="{BF020DD8-E8C4-4944-8C13-6E4C1B5C0579}" destId="{4321F4BE-9047-49D2-8A2F-709D1D70399A}" srcOrd="0" destOrd="0" presId="urn:microsoft.com/office/officeart/2005/8/layout/orgChart1"/>
    <dgm:cxn modelId="{21E1E2A8-339D-4A9D-8CC6-E02F62D0299B}" type="presParOf" srcId="{BF020DD8-E8C4-4944-8C13-6E4C1B5C0579}" destId="{D4634A20-41D2-4C98-93B5-D6C34F5BDB10}" srcOrd="1" destOrd="0" presId="urn:microsoft.com/office/officeart/2005/8/layout/orgChart1"/>
    <dgm:cxn modelId="{221D2C96-5EC5-4BE6-93AB-B8D41C94E05D}" type="presParOf" srcId="{2E3AFFC9-BD54-44DE-828A-1E53CF26A27C}" destId="{CE1291AC-7F9F-440A-BA0F-7FCB1ED2F821}" srcOrd="1" destOrd="0" presId="urn:microsoft.com/office/officeart/2005/8/layout/orgChart1"/>
    <dgm:cxn modelId="{BE99B2F6-A1D4-4336-B529-62FB6A860674}" type="presParOf" srcId="{CE1291AC-7F9F-440A-BA0F-7FCB1ED2F821}" destId="{AAA75EC2-3E5D-4787-83ED-9CEBD33C7138}" srcOrd="0" destOrd="0" presId="urn:microsoft.com/office/officeart/2005/8/layout/orgChart1"/>
    <dgm:cxn modelId="{F885EBCE-A356-465B-A020-406585F1B650}" type="presParOf" srcId="{CE1291AC-7F9F-440A-BA0F-7FCB1ED2F821}" destId="{922DA640-8ED1-479B-BE06-1ABDC1B4B787}" srcOrd="1" destOrd="0" presId="urn:microsoft.com/office/officeart/2005/8/layout/orgChart1"/>
    <dgm:cxn modelId="{4163D72A-01FB-4F9C-9052-D43D643EFDA5}" type="presParOf" srcId="{922DA640-8ED1-479B-BE06-1ABDC1B4B787}" destId="{47331B27-9CD8-4BC9-857F-B7A56F96B4D2}" srcOrd="0" destOrd="0" presId="urn:microsoft.com/office/officeart/2005/8/layout/orgChart1"/>
    <dgm:cxn modelId="{9C8DD685-4114-4D5B-A572-CD8B620D1450}" type="presParOf" srcId="{47331B27-9CD8-4BC9-857F-B7A56F96B4D2}" destId="{38BCDF3E-8692-46B1-AA5B-9D446AA8B39C}" srcOrd="0" destOrd="0" presId="urn:microsoft.com/office/officeart/2005/8/layout/orgChart1"/>
    <dgm:cxn modelId="{80145FDD-3B4B-41A5-8706-3DA9783640BE}" type="presParOf" srcId="{47331B27-9CD8-4BC9-857F-B7A56F96B4D2}" destId="{AB264C67-059A-4B3E-A02F-169A999495F2}" srcOrd="1" destOrd="0" presId="urn:microsoft.com/office/officeart/2005/8/layout/orgChart1"/>
    <dgm:cxn modelId="{82352968-BADC-455D-8F82-FDF7595FD746}" type="presParOf" srcId="{922DA640-8ED1-479B-BE06-1ABDC1B4B787}" destId="{25327C35-647B-4E55-871F-7512BB1AE0CA}" srcOrd="1" destOrd="0" presId="urn:microsoft.com/office/officeart/2005/8/layout/orgChart1"/>
    <dgm:cxn modelId="{9AE64016-BFAE-450A-953D-56636F6AB61D}" type="presParOf" srcId="{922DA640-8ED1-479B-BE06-1ABDC1B4B787}" destId="{1DA4F41F-2520-4C11-836A-DB705A58E1DC}" srcOrd="2" destOrd="0" presId="urn:microsoft.com/office/officeart/2005/8/layout/orgChart1"/>
    <dgm:cxn modelId="{8EAA0ABB-E152-4E01-9309-E080DC6DC663}" type="presParOf" srcId="{1DA4F41F-2520-4C11-836A-DB705A58E1DC}" destId="{310D4141-A2B3-4BA5-9212-C02740B31DF8}" srcOrd="0" destOrd="0" presId="urn:microsoft.com/office/officeart/2005/8/layout/orgChart1"/>
    <dgm:cxn modelId="{E52EB66D-D9AF-4305-B991-6B7FE0B9A038}" type="presParOf" srcId="{1DA4F41F-2520-4C11-836A-DB705A58E1DC}" destId="{6EA586BF-2B5A-4078-828C-8142A9CEFA5F}" srcOrd="1" destOrd="0" presId="urn:microsoft.com/office/officeart/2005/8/layout/orgChart1"/>
    <dgm:cxn modelId="{39A96279-06FB-4304-8BD6-AE5300419ED7}" type="presParOf" srcId="{6EA586BF-2B5A-4078-828C-8142A9CEFA5F}" destId="{8882448E-C3A0-48E4-919E-D71CFC8874E6}" srcOrd="0" destOrd="0" presId="urn:microsoft.com/office/officeart/2005/8/layout/orgChart1"/>
    <dgm:cxn modelId="{5F3CC019-AF1E-4D0B-A4B6-E982A05BA5C3}" type="presParOf" srcId="{8882448E-C3A0-48E4-919E-D71CFC8874E6}" destId="{9F24879D-86B0-4C61-85DB-C8D209813BA2}" srcOrd="0" destOrd="0" presId="urn:microsoft.com/office/officeart/2005/8/layout/orgChart1"/>
    <dgm:cxn modelId="{60B56F37-7264-4ABC-9F0C-F056FDA79C2F}" type="presParOf" srcId="{8882448E-C3A0-48E4-919E-D71CFC8874E6}" destId="{7A49DE7E-9B6B-4B15-BF9E-4337E212B16D}" srcOrd="1" destOrd="0" presId="urn:microsoft.com/office/officeart/2005/8/layout/orgChart1"/>
    <dgm:cxn modelId="{284F5194-338C-44F6-8CDC-4A784D787844}" type="presParOf" srcId="{6EA586BF-2B5A-4078-828C-8142A9CEFA5F}" destId="{C697C1D1-35B4-40AD-9B86-6C797CC85A2B}" srcOrd="1" destOrd="0" presId="urn:microsoft.com/office/officeart/2005/8/layout/orgChart1"/>
    <dgm:cxn modelId="{705D84DC-2D72-4DC1-BE9C-D1705BA62968}" type="presParOf" srcId="{6EA586BF-2B5A-4078-828C-8142A9CEFA5F}" destId="{1B6D633B-4274-47E4-9226-EB9A5EAAD003}" srcOrd="2" destOrd="0" presId="urn:microsoft.com/office/officeart/2005/8/layout/orgChart1"/>
    <dgm:cxn modelId="{22FA2123-490A-43B6-B723-C0BB890713E3}" type="presParOf" srcId="{1DA4F41F-2520-4C11-836A-DB705A58E1DC}" destId="{0AEC5D2C-D23F-4322-918B-54B36E224713}" srcOrd="2" destOrd="0" presId="urn:microsoft.com/office/officeart/2005/8/layout/orgChart1"/>
    <dgm:cxn modelId="{DEDCCC7A-D62E-46C1-9424-D6AF8CA94CE0}" type="presParOf" srcId="{1DA4F41F-2520-4C11-836A-DB705A58E1DC}" destId="{F4D31593-6601-4B0B-9EFC-EE355574BB18}" srcOrd="3" destOrd="0" presId="urn:microsoft.com/office/officeart/2005/8/layout/orgChart1"/>
    <dgm:cxn modelId="{AFA52462-D7F8-4619-96FC-940F77B9BFD6}" type="presParOf" srcId="{F4D31593-6601-4B0B-9EFC-EE355574BB18}" destId="{41A38E49-665D-4B3F-ADA5-EBB0B9BE1E84}" srcOrd="0" destOrd="0" presId="urn:microsoft.com/office/officeart/2005/8/layout/orgChart1"/>
    <dgm:cxn modelId="{FC6C03F6-4458-432C-BB98-A41835ECD1C3}" type="presParOf" srcId="{41A38E49-665D-4B3F-ADA5-EBB0B9BE1E84}" destId="{9AED8B05-E91A-4CD8-8C52-BEBF3495595A}" srcOrd="0" destOrd="0" presId="urn:microsoft.com/office/officeart/2005/8/layout/orgChart1"/>
    <dgm:cxn modelId="{34BBC857-9D57-49B4-AD70-2ED07C22328A}" type="presParOf" srcId="{41A38E49-665D-4B3F-ADA5-EBB0B9BE1E84}" destId="{42337FBB-F74E-43BF-9CA0-AC9667D9EEDD}" srcOrd="1" destOrd="0" presId="urn:microsoft.com/office/officeart/2005/8/layout/orgChart1"/>
    <dgm:cxn modelId="{51AFD382-B67B-46DF-AEF7-0E885034002B}" type="presParOf" srcId="{F4D31593-6601-4B0B-9EFC-EE355574BB18}" destId="{582BF123-CD85-412F-A8D7-967FE86F1E5B}" srcOrd="1" destOrd="0" presId="urn:microsoft.com/office/officeart/2005/8/layout/orgChart1"/>
    <dgm:cxn modelId="{8B879B26-770C-440A-BE37-BDF572E8809F}" type="presParOf" srcId="{F4D31593-6601-4B0B-9EFC-EE355574BB18}" destId="{AF602642-18D8-4BC3-A25C-4953CE7C71F9}" srcOrd="2" destOrd="0" presId="urn:microsoft.com/office/officeart/2005/8/layout/orgChart1"/>
    <dgm:cxn modelId="{F6413AC3-8D5E-444E-AA9E-AE8C8A3D25D7}" type="presParOf" srcId="{CE1291AC-7F9F-440A-BA0F-7FCB1ED2F821}" destId="{3341AD1C-3598-4A22-9494-62564B4D14D5}" srcOrd="2" destOrd="0" presId="urn:microsoft.com/office/officeart/2005/8/layout/orgChart1"/>
    <dgm:cxn modelId="{D1E8109F-67E8-47CA-82F0-252A06F59B52}" type="presParOf" srcId="{CE1291AC-7F9F-440A-BA0F-7FCB1ED2F821}" destId="{24E570E2-FD3F-4FB9-AC9C-39F0DB9FB4D1}" srcOrd="3" destOrd="0" presId="urn:microsoft.com/office/officeart/2005/8/layout/orgChart1"/>
    <dgm:cxn modelId="{D8E0A5DC-6A95-4DC9-9C07-A1DF461FFFC4}" type="presParOf" srcId="{24E570E2-FD3F-4FB9-AC9C-39F0DB9FB4D1}" destId="{CCF797EB-3883-457C-B7E9-8AFE0780BD3E}" srcOrd="0" destOrd="0" presId="urn:microsoft.com/office/officeart/2005/8/layout/orgChart1"/>
    <dgm:cxn modelId="{EBE6AACC-029B-4591-BBF6-E9769055BFBF}" type="presParOf" srcId="{CCF797EB-3883-457C-B7E9-8AFE0780BD3E}" destId="{1306A8A3-3CFB-436C-A3A5-AF913EB448BB}" srcOrd="0" destOrd="0" presId="urn:microsoft.com/office/officeart/2005/8/layout/orgChart1"/>
    <dgm:cxn modelId="{E0E215D8-1A62-47D1-A986-B169F602399F}" type="presParOf" srcId="{CCF797EB-3883-457C-B7E9-8AFE0780BD3E}" destId="{FD60C796-493B-4B02-99BC-5198075C8EAC}" srcOrd="1" destOrd="0" presId="urn:microsoft.com/office/officeart/2005/8/layout/orgChart1"/>
    <dgm:cxn modelId="{6F7B294D-E223-4C73-B865-50A7B9197CA8}" type="presParOf" srcId="{24E570E2-FD3F-4FB9-AC9C-39F0DB9FB4D1}" destId="{3B3DC904-A9A3-4A84-A7FE-FAF19765F40B}" srcOrd="1" destOrd="0" presId="urn:microsoft.com/office/officeart/2005/8/layout/orgChart1"/>
    <dgm:cxn modelId="{9F5B9A1D-248E-49D1-8787-ACB020B53EA0}" type="presParOf" srcId="{3B3DC904-A9A3-4A84-A7FE-FAF19765F40B}" destId="{B138DF10-B862-45D2-BEDE-C7792E64A3B3}" srcOrd="0" destOrd="0" presId="urn:microsoft.com/office/officeart/2005/8/layout/orgChart1"/>
    <dgm:cxn modelId="{E9A01A12-42C8-4BEE-860C-13AE5A80D107}" type="presParOf" srcId="{3B3DC904-A9A3-4A84-A7FE-FAF19765F40B}" destId="{B5E75C55-281D-4546-9CDB-3C99A9790DD2}" srcOrd="1" destOrd="0" presId="urn:microsoft.com/office/officeart/2005/8/layout/orgChart1"/>
    <dgm:cxn modelId="{6F7DC4CB-AD6C-4D8B-BC76-3466B872A891}" type="presParOf" srcId="{B5E75C55-281D-4546-9CDB-3C99A9790DD2}" destId="{908AAC6A-EC9F-46E8-9CE2-8A814DEB7CE4}" srcOrd="0" destOrd="0" presId="urn:microsoft.com/office/officeart/2005/8/layout/orgChart1"/>
    <dgm:cxn modelId="{54CE1E99-F222-48DD-AF63-F2B1D52C90D8}" type="presParOf" srcId="{908AAC6A-EC9F-46E8-9CE2-8A814DEB7CE4}" destId="{53EA1CE5-327B-43E2-BE77-BECAFE65708C}" srcOrd="0" destOrd="0" presId="urn:microsoft.com/office/officeart/2005/8/layout/orgChart1"/>
    <dgm:cxn modelId="{70988EFE-8898-4206-ADB9-705D184F1B1E}" type="presParOf" srcId="{908AAC6A-EC9F-46E8-9CE2-8A814DEB7CE4}" destId="{1FFCDF4B-63C7-494B-AF24-C2CF94088938}" srcOrd="1" destOrd="0" presId="urn:microsoft.com/office/officeart/2005/8/layout/orgChart1"/>
    <dgm:cxn modelId="{BDBF88E6-41F1-4670-9305-D887A58AD4C2}" type="presParOf" srcId="{B5E75C55-281D-4546-9CDB-3C99A9790DD2}" destId="{B58E2037-0296-4BB4-97BB-25021F956A0C}" srcOrd="1" destOrd="0" presId="urn:microsoft.com/office/officeart/2005/8/layout/orgChart1"/>
    <dgm:cxn modelId="{6511B3AF-A93C-42BA-8011-540D7C991526}" type="presParOf" srcId="{B5E75C55-281D-4546-9CDB-3C99A9790DD2}" destId="{E38068D9-3C5B-4611-9371-FA905C6CA2BF}" srcOrd="2" destOrd="0" presId="urn:microsoft.com/office/officeart/2005/8/layout/orgChart1"/>
    <dgm:cxn modelId="{D24FAB50-78F3-4D08-81C7-47D0FF09CFD9}" type="presParOf" srcId="{24E570E2-FD3F-4FB9-AC9C-39F0DB9FB4D1}" destId="{BDA31A4D-5D30-4BE2-9443-0516994637BC}" srcOrd="2" destOrd="0" presId="urn:microsoft.com/office/officeart/2005/8/layout/orgChart1"/>
    <dgm:cxn modelId="{487F3D9F-7A52-4562-8A17-28D05256EAD8}" type="presParOf" srcId="{CE1291AC-7F9F-440A-BA0F-7FCB1ED2F821}" destId="{553D4221-5273-46AD-A1A5-FCD3BE190AC5}" srcOrd="4" destOrd="0" presId="urn:microsoft.com/office/officeart/2005/8/layout/orgChart1"/>
    <dgm:cxn modelId="{0E9444A7-5AB7-4236-9AE4-5F71C0AD37D0}" type="presParOf" srcId="{CE1291AC-7F9F-440A-BA0F-7FCB1ED2F821}" destId="{600A54DE-0690-4628-BB00-98D1A07521C3}" srcOrd="5" destOrd="0" presId="urn:microsoft.com/office/officeart/2005/8/layout/orgChart1"/>
    <dgm:cxn modelId="{F61BB605-CD20-4F52-9AAA-0D730F825AD1}" type="presParOf" srcId="{600A54DE-0690-4628-BB00-98D1A07521C3}" destId="{A0502926-3BDB-4846-BC90-E191A39B60C0}" srcOrd="0" destOrd="0" presId="urn:microsoft.com/office/officeart/2005/8/layout/orgChart1"/>
    <dgm:cxn modelId="{B1D9780D-26ED-4B36-980D-EFB48B3BE366}" type="presParOf" srcId="{A0502926-3BDB-4846-BC90-E191A39B60C0}" destId="{2B2D16D3-A812-4612-9FAF-991432BF7EFC}" srcOrd="0" destOrd="0" presId="urn:microsoft.com/office/officeart/2005/8/layout/orgChart1"/>
    <dgm:cxn modelId="{9C07ACBB-0E9B-40CB-92D1-BCEC5BE4650A}" type="presParOf" srcId="{A0502926-3BDB-4846-BC90-E191A39B60C0}" destId="{F6BD3889-EC0D-45D6-8767-B70A494A1568}" srcOrd="1" destOrd="0" presId="urn:microsoft.com/office/officeart/2005/8/layout/orgChart1"/>
    <dgm:cxn modelId="{A5C2C740-642B-4B00-9701-7CC640610907}" type="presParOf" srcId="{600A54DE-0690-4628-BB00-98D1A07521C3}" destId="{B27C1363-7CC6-4260-8D3F-52D913E78111}" srcOrd="1" destOrd="0" presId="urn:microsoft.com/office/officeart/2005/8/layout/orgChart1"/>
    <dgm:cxn modelId="{0D2EC48C-0D28-431A-BFEB-9AF6F883A169}" type="presParOf" srcId="{B27C1363-7CC6-4260-8D3F-52D913E78111}" destId="{8809DF3E-4031-4AB5-82CA-3652CED718D2}" srcOrd="0" destOrd="0" presId="urn:microsoft.com/office/officeart/2005/8/layout/orgChart1"/>
    <dgm:cxn modelId="{22705ECD-4A40-4865-805E-B0A354ABB43C}" type="presParOf" srcId="{B27C1363-7CC6-4260-8D3F-52D913E78111}" destId="{62310001-E1A3-456A-B8C7-56763B837207}" srcOrd="1" destOrd="0" presId="urn:microsoft.com/office/officeart/2005/8/layout/orgChart1"/>
    <dgm:cxn modelId="{772774AC-A8F8-4A89-BCA2-587705E46C55}" type="presParOf" srcId="{62310001-E1A3-456A-B8C7-56763B837207}" destId="{F6E4AC18-EB2A-4965-80A4-2239DF090904}" srcOrd="0" destOrd="0" presId="urn:microsoft.com/office/officeart/2005/8/layout/orgChart1"/>
    <dgm:cxn modelId="{EF8BC305-84FC-4C19-A53C-252E2480488F}" type="presParOf" srcId="{F6E4AC18-EB2A-4965-80A4-2239DF090904}" destId="{5D0925D9-98C2-4A9A-8F40-F77EE5A6BC09}" srcOrd="0" destOrd="0" presId="urn:microsoft.com/office/officeart/2005/8/layout/orgChart1"/>
    <dgm:cxn modelId="{F1E5D714-716A-4705-A0CF-1BA69BD30B7D}" type="presParOf" srcId="{F6E4AC18-EB2A-4965-80A4-2239DF090904}" destId="{2EEFBABC-EEF3-4C2D-A445-78798AF4F12D}" srcOrd="1" destOrd="0" presId="urn:microsoft.com/office/officeart/2005/8/layout/orgChart1"/>
    <dgm:cxn modelId="{36888816-4B43-48C3-875A-19B81BB46239}" type="presParOf" srcId="{62310001-E1A3-456A-B8C7-56763B837207}" destId="{6CDD2C3E-CCF5-4970-AF88-3565C33C9DBE}" srcOrd="1" destOrd="0" presId="urn:microsoft.com/office/officeart/2005/8/layout/orgChart1"/>
    <dgm:cxn modelId="{CAF95A8F-CEB2-4CE4-9A56-E00B9E293E00}" type="presParOf" srcId="{62310001-E1A3-456A-B8C7-56763B837207}" destId="{445B761E-0928-4FDA-BF3C-FF8463A802B1}" srcOrd="2" destOrd="0" presId="urn:microsoft.com/office/officeart/2005/8/layout/orgChart1"/>
    <dgm:cxn modelId="{3F82BCF8-4DA5-434B-A33D-BDAF7B126384}" type="presParOf" srcId="{600A54DE-0690-4628-BB00-98D1A07521C3}" destId="{47700253-FE42-4F3D-B039-06405B6A6E52}" srcOrd="2" destOrd="0" presId="urn:microsoft.com/office/officeart/2005/8/layout/orgChart1"/>
    <dgm:cxn modelId="{09E659E2-4DD0-4D7A-B375-696A3DBBE04E}" type="presParOf" srcId="{2E3AFFC9-BD54-44DE-828A-1E53CF26A27C}" destId="{E88402B3-44CA-4E17-B6F9-84C76F8F3E6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D251B-0311-4EA7-9E2D-38E23F136927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4AC9E-C84D-406A-821F-C270B6164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70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1476BDDF-BDD3-4304-ABE3-6903AC9324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93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988912-010E-4E61-B08B-A2A8BBFE7813}" type="slidenum">
              <a:rPr lang="en-US"/>
              <a:pPr/>
              <a:t>1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/>
              <a:t>Thank for taking the time out of your schedules to learn about Cub Scouting.</a:t>
            </a:r>
          </a:p>
          <a:p>
            <a:endParaRPr lang="en-US" sz="1600"/>
          </a:p>
          <a:p>
            <a:r>
              <a:rPr lang="en-US" sz="1600"/>
              <a:t>While fun and exciting for your boy, as you’ll see, Cub Scouting is also an investment his future.</a:t>
            </a:r>
          </a:p>
          <a:p>
            <a:endParaRPr lang="en-US" sz="1600"/>
          </a:p>
          <a:p>
            <a:r>
              <a:rPr lang="en-US" sz="1600"/>
              <a:t>The assembly of leaders and scouts in this hall is called, Pack 272</a:t>
            </a:r>
          </a:p>
          <a:p>
            <a:endParaRPr lang="en-US" sz="1600"/>
          </a:p>
          <a:p>
            <a:r>
              <a:rPr lang="en-US" sz="1600"/>
              <a:t>I’ll explain the scouting organizational structure, but first I want to share a brief background of scouting, its goals and where your boys will enter based on his age and grade in school</a:t>
            </a:r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345964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9599FC-E594-49F0-8869-E03DE8FEBC2D}" type="slidenum">
              <a:rPr lang="en-US"/>
              <a:pPr/>
              <a:t>9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/>
              <a:t>Scouting has a long and proud tradition of providing a foundation for developing young boys into responsible men.</a:t>
            </a:r>
          </a:p>
        </p:txBody>
      </p:sp>
    </p:spTree>
    <p:extLst>
      <p:ext uri="{BB962C8B-B14F-4D97-AF65-F5344CB8AC3E}">
        <p14:creationId xmlns:p14="http://schemas.microsoft.com/office/powerpoint/2010/main" val="793266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A58A2B-6679-46D8-A843-AC77920E28BF}" type="slidenum">
              <a:rPr lang="en-US"/>
              <a:pPr/>
              <a:t>10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/>
              <a:t>Cub Scouting is a year-round family-oriented program where parents, boys, leaders, and organizations work together to develop your boy’s character.</a:t>
            </a:r>
          </a:p>
          <a:p>
            <a:endParaRPr lang="en-US" sz="1600"/>
          </a:p>
          <a:p>
            <a:r>
              <a:rPr lang="en-US" sz="1600"/>
              <a:t>Yes, it’s character development -- made up of many dimensions – but to the boys, it’s just having FUN!</a:t>
            </a:r>
          </a:p>
        </p:txBody>
      </p:sp>
    </p:spTree>
    <p:extLst>
      <p:ext uri="{BB962C8B-B14F-4D97-AF65-F5344CB8AC3E}">
        <p14:creationId xmlns:p14="http://schemas.microsoft.com/office/powerpoint/2010/main" val="974381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A58A2B-6679-46D8-A843-AC77920E28BF}" type="slidenum">
              <a:rPr lang="en-US"/>
              <a:pPr/>
              <a:t>11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/>
              <a:t>Cub Scouting is a year-round family-oriented program where parents, boys, leaders, and organizations work together to develop your boy’s character.</a:t>
            </a:r>
          </a:p>
          <a:p>
            <a:endParaRPr lang="en-US" sz="1600"/>
          </a:p>
          <a:p>
            <a:r>
              <a:rPr lang="en-US" sz="1600"/>
              <a:t>Yes, it’s character development -- made up of many dimensions – but to the boys, it’s just having FUN!</a:t>
            </a:r>
          </a:p>
        </p:txBody>
      </p:sp>
    </p:spTree>
    <p:extLst>
      <p:ext uri="{BB962C8B-B14F-4D97-AF65-F5344CB8AC3E}">
        <p14:creationId xmlns:p14="http://schemas.microsoft.com/office/powerpoint/2010/main" val="1512421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A58A2B-6679-46D8-A843-AC77920E28BF}" type="slidenum">
              <a:rPr lang="en-US"/>
              <a:pPr/>
              <a:t>12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/>
              <a:t>Cub Scouting is a year-round family-oriented program where parents, boys, leaders, and organizations work together to develop your boy’s character.</a:t>
            </a:r>
          </a:p>
          <a:p>
            <a:endParaRPr lang="en-US" sz="1600"/>
          </a:p>
          <a:p>
            <a:r>
              <a:rPr lang="en-US" sz="1600"/>
              <a:t>Yes, it’s character development -- made up of many dimensions – but to the boys, it’s just having FUN!</a:t>
            </a:r>
          </a:p>
        </p:txBody>
      </p:sp>
    </p:spTree>
    <p:extLst>
      <p:ext uri="{BB962C8B-B14F-4D97-AF65-F5344CB8AC3E}">
        <p14:creationId xmlns:p14="http://schemas.microsoft.com/office/powerpoint/2010/main" val="2966059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A58A2B-6679-46D8-A843-AC77920E28BF}" type="slidenum">
              <a:rPr lang="en-US"/>
              <a:pPr/>
              <a:t>13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/>
              <a:t>Cub Scouting is a year-round family-oriented program where parents, boys, leaders, and organizations work together to develop your boy’s character.</a:t>
            </a:r>
          </a:p>
          <a:p>
            <a:endParaRPr lang="en-US" sz="1600"/>
          </a:p>
          <a:p>
            <a:r>
              <a:rPr lang="en-US" sz="1600"/>
              <a:t>Yes, it’s character development -- made up of many dimensions – but to the boys, it’s just having FUN!</a:t>
            </a:r>
          </a:p>
        </p:txBody>
      </p:sp>
    </p:spTree>
    <p:extLst>
      <p:ext uri="{BB962C8B-B14F-4D97-AF65-F5344CB8AC3E}">
        <p14:creationId xmlns:p14="http://schemas.microsoft.com/office/powerpoint/2010/main" val="47860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22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78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23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0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24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59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25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86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26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70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27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24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28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853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29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79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30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167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31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18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32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69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33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39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34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EA4BD1-4905-4AA4-8484-1814A45286F7}" type="slidenum">
              <a:rPr lang="en-US"/>
              <a:pPr/>
              <a:t>41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367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42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78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44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046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0AD808-FB1E-4ECB-B8B9-B4AD2E40A5AE}" type="slidenum">
              <a:rPr lang="en-US"/>
              <a:pPr/>
              <a:t>52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099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66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33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CB71-9E0F-4A8B-AAFC-853D9417F41D}" type="slidenum">
              <a:rPr lang="en-US"/>
              <a:pPr/>
              <a:t>67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788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988912-010E-4E61-B08B-A2A8BBFE7813}" type="slidenum">
              <a:rPr lang="en-US"/>
              <a:pPr/>
              <a:t>69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/>
              <a:t>Thank for taking the time out of your schedules to learn about Cub Scouting.</a:t>
            </a:r>
          </a:p>
          <a:p>
            <a:endParaRPr lang="en-US" sz="1600"/>
          </a:p>
          <a:p>
            <a:r>
              <a:rPr lang="en-US" sz="1600"/>
              <a:t>While fun and exciting for your boy, as you’ll see, Cub Scouting is also an investment his future.</a:t>
            </a:r>
          </a:p>
          <a:p>
            <a:endParaRPr lang="en-US" sz="1600"/>
          </a:p>
          <a:p>
            <a:r>
              <a:rPr lang="en-US" sz="1600"/>
              <a:t>The assembly of leaders and scouts in this hall is called, Pack 272</a:t>
            </a:r>
          </a:p>
          <a:p>
            <a:endParaRPr lang="en-US" sz="1600"/>
          </a:p>
          <a:p>
            <a:r>
              <a:rPr lang="en-US" sz="1600"/>
              <a:t>I’ll explain the scouting organizational structure, but first I want to share a brief background of scouting, its goals and where your boys will enter based on his age and grade in school</a:t>
            </a:r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282525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1CE67C-5D9F-4595-8D23-8869B22F26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36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86600" cy="63976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F6D66-4795-442D-9F15-820CBD241C9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8004880" y="145968"/>
            <a:ext cx="951795" cy="962624"/>
            <a:chOff x="6629400" y="3429000"/>
            <a:chExt cx="2895600" cy="2836863"/>
          </a:xfrm>
        </p:grpSpPr>
        <p:sp>
          <p:nvSpPr>
            <p:cNvPr id="8" name="Rectangle 7"/>
            <p:cNvSpPr/>
            <p:nvPr/>
          </p:nvSpPr>
          <p:spPr bwMode="auto">
            <a:xfrm rot="2670994">
              <a:off x="7247480" y="3972230"/>
              <a:ext cx="1659440" cy="169673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9" name="Picture 16" descr="Cu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3429000"/>
              <a:ext cx="2895600" cy="2836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3459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89DA5-B822-4490-ADA1-33149CE88C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6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D7448-3540-4A70-9B77-D883F4C42BCE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8004880" y="145968"/>
            <a:ext cx="951795" cy="962624"/>
            <a:chOff x="6629400" y="3429000"/>
            <a:chExt cx="2895600" cy="2836863"/>
          </a:xfrm>
        </p:grpSpPr>
        <p:sp>
          <p:nvSpPr>
            <p:cNvPr id="9" name="Rectangle 8"/>
            <p:cNvSpPr/>
            <p:nvPr/>
          </p:nvSpPr>
          <p:spPr bwMode="auto">
            <a:xfrm rot="2670994">
              <a:off x="7247480" y="3972230"/>
              <a:ext cx="1659440" cy="169673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0" name="Picture 16" descr="Cu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3429000"/>
              <a:ext cx="2895600" cy="2836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3682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96B2B-D284-453E-9D9E-E806AA9D195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8004880" y="145968"/>
            <a:ext cx="951795" cy="962624"/>
            <a:chOff x="6629400" y="3429000"/>
            <a:chExt cx="2895600" cy="2836863"/>
          </a:xfrm>
        </p:grpSpPr>
        <p:sp>
          <p:nvSpPr>
            <p:cNvPr id="11" name="Rectangle 10"/>
            <p:cNvSpPr/>
            <p:nvPr/>
          </p:nvSpPr>
          <p:spPr bwMode="auto">
            <a:xfrm rot="2670994">
              <a:off x="7247480" y="3972230"/>
              <a:ext cx="1659440" cy="169673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2" name="Picture 16" descr="Cu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3429000"/>
              <a:ext cx="2895600" cy="2836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5060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D73D0-0FC3-4E2D-AA53-CD5D01B5F543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8004880" y="145968"/>
            <a:ext cx="951795" cy="962624"/>
            <a:chOff x="6629400" y="3429000"/>
            <a:chExt cx="2895600" cy="2836863"/>
          </a:xfrm>
        </p:grpSpPr>
        <p:sp>
          <p:nvSpPr>
            <p:cNvPr id="7" name="Rectangle 6"/>
            <p:cNvSpPr/>
            <p:nvPr/>
          </p:nvSpPr>
          <p:spPr bwMode="auto">
            <a:xfrm rot="2670994">
              <a:off x="7247480" y="3972230"/>
              <a:ext cx="1659440" cy="169673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8" name="Picture 16" descr="Cu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3429000"/>
              <a:ext cx="2895600" cy="2836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5037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3197AE-B088-4B4D-B632-03D7CECBE5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5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9FE15-4D66-4DD7-9D3C-B7E5505FC6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821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2AACC-9491-4667-B4AF-AFB62AFDD9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06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1C29A-D600-4CA1-A6AA-ABF47F5E2B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705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EADABA-B9A0-4E03-99BF-96CCC20BBF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56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9328AE6-5271-4E67-A38D-3467440B6B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34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79B499E-4AB7-43AD-AB7F-93B6C3C532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19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2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8" name="Picture 13" descr="wosm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" y="679"/>
              <a:ext cx="2768" cy="3264"/>
            </a:xfrm>
            <a:prstGeom prst="rect">
              <a:avLst/>
            </a:prstGeom>
            <a:solidFill>
              <a:srgbClr val="0033CC"/>
            </a:solidFill>
          </p:spPr>
        </p:pic>
        <p:sp>
          <p:nvSpPr>
            <p:cNvPr id="9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solidFill>
              <a:srgbClr val="003399">
                <a:alpha val="97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70104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bg1"/>
                </a:solidFill>
              </a:defRPr>
            </a:lvl1pPr>
          </a:lstStyle>
          <a:p>
            <a:fld id="{82655F2B-F548-4647-AB87-8FD536DE1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0" indent="0" algn="l" rtl="0" fontAlgn="base">
        <a:spcBef>
          <a:spcPct val="20000"/>
        </a:spcBef>
        <a:spcAft>
          <a:spcPct val="0"/>
        </a:spcAft>
        <a:buNone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800">
          <a:solidFill>
            <a:schemeClr val="bg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2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2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wmf"/><Relationship Id="rId4" Type="http://schemas.openxmlformats.org/officeDocument/2006/relationships/image" Target="../media/image2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7.jpg"/><Relationship Id="rId4" Type="http://schemas.openxmlformats.org/officeDocument/2006/relationships/image" Target="../media/image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7.jpg"/><Relationship Id="rId4" Type="http://schemas.openxmlformats.org/officeDocument/2006/relationships/image" Target="../media/image2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2899">
              <a:alpha val="9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>
              <a:latin typeface="Verdana" pitchFamily="34" charset="0"/>
            </a:endParaRP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ctrTitle"/>
          </p:nvPr>
        </p:nvSpPr>
        <p:spPr>
          <a:xfrm>
            <a:off x="1219200" y="4648200"/>
            <a:ext cx="6629400" cy="1920875"/>
          </a:xfrm>
          <a:noFill/>
          <a:ln/>
          <a:effectLst>
            <a:outerShdw dist="63500" dir="3187806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Pack  </a:t>
            </a:r>
            <a:r>
              <a:rPr lang="en-US" sz="6000" b="1" dirty="0" smtClean="0">
                <a:solidFill>
                  <a:schemeClr val="bg1"/>
                </a:solidFill>
              </a:rPr>
              <a:t>888</a:t>
            </a:r>
            <a:r>
              <a:rPr lang="en-US" sz="8000" b="1" dirty="0">
                <a:solidFill>
                  <a:schemeClr val="bg1"/>
                </a:solidFill>
              </a:rPr>
              <a:t/>
            </a:r>
            <a:br>
              <a:rPr lang="en-US" sz="8000" b="1" dirty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Growing boys and their families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from [SCHOOL]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2070" name="Object 22"/>
          <p:cNvGraphicFramePr>
            <a:graphicFrameLocks noChangeAspect="1"/>
          </p:cNvGraphicFramePr>
          <p:nvPr/>
        </p:nvGraphicFramePr>
        <p:xfrm>
          <a:off x="2362200" y="304800"/>
          <a:ext cx="4246563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2" name="Image" r:id="rId4" imgW="11250794" imgH="11707937" progId="Photoshop.Image.9">
                  <p:embed/>
                </p:oleObj>
              </mc:Choice>
              <mc:Fallback>
                <p:oleObj name="Image" r:id="rId4" imgW="11250794" imgH="11707937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04800"/>
                        <a:ext cx="4246563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381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Tonight   7:00 – 8:30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906963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A Quick Peek at what fun Cub Scouts have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A Sneak Peek at what the Pack can do next year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Fun Game for Everyone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Go over the Scouting program</a:t>
            </a:r>
            <a:endParaRPr lang="en-US" dirty="0"/>
          </a:p>
          <a:p>
            <a:pPr marL="120015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Core of Scouting</a:t>
            </a:r>
          </a:p>
          <a:p>
            <a:pPr marL="120015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Organizing the Pack and Dens</a:t>
            </a:r>
          </a:p>
          <a:p>
            <a:pPr marL="120015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Paperwork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Next Steps and Closing Comments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Closing </a:t>
            </a:r>
            <a:r>
              <a:rPr lang="en-US" sz="1800" dirty="0" smtClean="0"/>
              <a:t>(head to Administration Table)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844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year’s FUN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9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602712">
            <a:off x="-40799" y="2967335"/>
            <a:ext cx="92256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INSERT SLIDESHOW HERE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94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4406900"/>
            <a:ext cx="6669088" cy="1362075"/>
          </a:xfrm>
        </p:spPr>
        <p:txBody>
          <a:bodyPr/>
          <a:lstStyle/>
          <a:p>
            <a:r>
              <a:rPr lang="en-US" dirty="0" smtClean="0"/>
              <a:t>What DO YOU WANT TO do this year?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2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GAME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Scouts and Family  (everybody)</a:t>
            </a:r>
            <a:endParaRPr lang="en-US" dirty="0"/>
          </a:p>
        </p:txBody>
      </p:sp>
      <p:sp>
        <p:nvSpPr>
          <p:cNvPr id="5" name="Text Placeholder 1"/>
          <p:cNvSpPr txBox="1">
            <a:spLocks/>
          </p:cNvSpPr>
          <p:nvPr/>
        </p:nvSpPr>
        <p:spPr bwMode="auto">
          <a:xfrm>
            <a:off x="762000" y="4810315"/>
            <a:ext cx="8077200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bg1"/>
                </a:solidFill>
                <a:latin typeface="+mn-lt"/>
              </a:defRPr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bg1"/>
                </a:solidFill>
                <a:latin typeface="+mn-lt"/>
              </a:defRPr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bg1"/>
                </a:solidFill>
                <a:latin typeface="+mn-lt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i="1" dirty="0" smtClean="0"/>
              <a:t>Teams of 6-8 people (stay within Den families) – mix adults &amp; youth</a:t>
            </a:r>
            <a:endParaRPr lang="en-US" b="0" i="1" dirty="0"/>
          </a:p>
        </p:txBody>
      </p:sp>
    </p:spTree>
    <p:extLst>
      <p:ext uri="{BB962C8B-B14F-4D97-AF65-F5344CB8AC3E}">
        <p14:creationId xmlns:p14="http://schemas.microsoft.com/office/powerpoint/2010/main" val="44851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Newspaper Game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Quickly pick one boy to be the “model”</a:t>
            </a:r>
          </a:p>
          <a:p>
            <a:r>
              <a:rPr lang="en-US" dirty="0" smtClean="0"/>
              <a:t>Quickly pick one adult to be the “spokesperson”</a:t>
            </a:r>
          </a:p>
          <a:p>
            <a:endParaRPr lang="en-US" dirty="0"/>
          </a:p>
          <a:p>
            <a:r>
              <a:rPr lang="en-US" sz="2400" dirty="0" smtClean="0"/>
              <a:t>Using Newspaper and Tape, you have 5 minutes to dress your model in a costume:</a:t>
            </a:r>
          </a:p>
          <a:p>
            <a:pPr marL="1200150" lvl="1" indent="-457200">
              <a:buFontTx/>
              <a:buChar char="-"/>
            </a:pPr>
            <a:r>
              <a:rPr lang="en-US" dirty="0" smtClean="0"/>
              <a:t>Super hero</a:t>
            </a:r>
          </a:p>
          <a:p>
            <a:pPr marL="1200150" lvl="1" indent="-457200">
              <a:buFontTx/>
              <a:buChar char="-"/>
            </a:pPr>
            <a:r>
              <a:rPr lang="en-US" dirty="0" smtClean="0"/>
              <a:t>Wizard</a:t>
            </a:r>
          </a:p>
          <a:p>
            <a:pPr marL="1200150" lvl="1" indent="-457200">
              <a:buFontTx/>
              <a:buChar char="-"/>
            </a:pPr>
            <a:r>
              <a:rPr lang="en-US" dirty="0" smtClean="0"/>
              <a:t>Knight</a:t>
            </a:r>
          </a:p>
          <a:p>
            <a:pPr marL="1200150" lvl="1" indent="-457200">
              <a:buFontTx/>
              <a:buChar char="-"/>
            </a:pPr>
            <a:r>
              <a:rPr lang="en-US" dirty="0" smtClean="0"/>
              <a:t>&lt;</a:t>
            </a:r>
            <a:r>
              <a:rPr lang="en-US" i="1" dirty="0" smtClean="0"/>
              <a:t>you decide</a:t>
            </a:r>
            <a:r>
              <a:rPr lang="en-US" dirty="0" smtClean="0"/>
              <a:t>&gt;</a:t>
            </a:r>
          </a:p>
          <a:p>
            <a:endParaRPr lang="en-US" dirty="0"/>
          </a:p>
          <a:p>
            <a:r>
              <a:rPr lang="en-US" sz="3600" dirty="0" smtClean="0">
                <a:solidFill>
                  <a:srgbClr val="FFFF00"/>
                </a:solidFill>
              </a:rPr>
              <a:t>GO !!!!!!!!!!!!!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90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Scouting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8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100 Years of Scouting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Boy Scouting began in England in 1907-08 </a:t>
            </a:r>
          </a:p>
          <a:p>
            <a:r>
              <a:rPr lang="en-US" smtClean="0"/>
              <a:t>Today, Scouting is found in 185 countries</a:t>
            </a:r>
          </a:p>
          <a:p>
            <a:r>
              <a:rPr lang="en-US" smtClean="0"/>
              <a:t>Boy Scouts of America began in 1910</a:t>
            </a:r>
          </a:p>
          <a:p>
            <a:r>
              <a:rPr lang="en-US" smtClean="0"/>
              <a:t>“Cub Scouts” began in 1930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159125" y="3810000"/>
            <a:ext cx="2895600" cy="2836863"/>
            <a:chOff x="6629400" y="3429000"/>
            <a:chExt cx="2895600" cy="2836863"/>
          </a:xfrm>
        </p:grpSpPr>
        <p:sp>
          <p:nvSpPr>
            <p:cNvPr id="2" name="Rectangle 1"/>
            <p:cNvSpPr/>
            <p:nvPr/>
          </p:nvSpPr>
          <p:spPr bwMode="auto">
            <a:xfrm rot="2670994">
              <a:off x="7247480" y="3972230"/>
              <a:ext cx="1659440" cy="169673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3088" name="Picture 16" descr="Cu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3429000"/>
              <a:ext cx="2895600" cy="2836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Scouting</a:t>
            </a:r>
            <a:endParaRPr lang="en-US" dirty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Character Development</a:t>
            </a:r>
          </a:p>
          <a:p>
            <a:pPr lvl="1"/>
            <a:endParaRPr lang="en-U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447800" y="2593975"/>
            <a:ext cx="3429000" cy="22828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Citizenship </a:t>
            </a:r>
          </a:p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Compassion </a:t>
            </a:r>
          </a:p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Cooperation </a:t>
            </a:r>
          </a:p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Courage </a:t>
            </a:r>
          </a:p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Faith </a:t>
            </a:r>
          </a:p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Health and fitness 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5181600" y="2590800"/>
            <a:ext cx="3048000" cy="22828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Honesty </a:t>
            </a:r>
          </a:p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Perseverance </a:t>
            </a:r>
          </a:p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Positive attitude </a:t>
            </a:r>
          </a:p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Resourcefulness </a:t>
            </a:r>
          </a:p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Respect </a:t>
            </a:r>
          </a:p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Responsibility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914400" y="6019800"/>
            <a:ext cx="7235825" cy="4889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600">
                <a:solidFill>
                  <a:schemeClr val="bg1"/>
                </a:solidFill>
              </a:rPr>
              <a:t>Character Development… </a:t>
            </a:r>
            <a:r>
              <a:rPr lang="en-US" sz="2600" u="sng">
                <a:solidFill>
                  <a:schemeClr val="bg1"/>
                </a:solidFill>
              </a:rPr>
              <a:t>Disguised as FUN!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Scouting</a:t>
            </a:r>
            <a:endParaRPr lang="en-US" dirty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382000" cy="4906963"/>
          </a:xfrm>
        </p:spPr>
        <p:txBody>
          <a:bodyPr/>
          <a:lstStyle/>
          <a:p>
            <a:r>
              <a:rPr lang="en-US" dirty="0" smtClean="0"/>
              <a:t>1 in 4 boys will be a Scout.  </a:t>
            </a:r>
          </a:p>
          <a:p>
            <a:endParaRPr lang="en-US" sz="1200" dirty="0" smtClean="0"/>
          </a:p>
          <a:p>
            <a:r>
              <a:rPr lang="en-US" dirty="0" smtClean="0"/>
              <a:t>Out of 100 scouts: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4 will reach Eagle rank, and at least one will later say that he valued his Eagle above his college degree.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1+ will use it to save another person's life … many will credit it with saving their own.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Only rarely will one ever appear before a juvenile court judge.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17 will later become Scout leaders and will give leadership to thousands of </a:t>
            </a:r>
            <a:r>
              <a:rPr lang="en-US" sz="1600" dirty="0" err="1" smtClean="0"/>
              <a:t>add’l</a:t>
            </a:r>
            <a:r>
              <a:rPr lang="en-US" sz="1600" dirty="0" smtClean="0"/>
              <a:t> boys.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Half will serve in the military, and in varying degrees, profit from their Scout training.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Out of the leaders in this nation in business, religion &amp; politics, 3 out of 4 were Scouts.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Almost all will develop hobbies that will add interest throughout the rest of their lives.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Many will find their future vocation through merit badge work and Scouting contacts.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Each of the one hundred will learn something from Scouting.</a:t>
            </a:r>
          </a:p>
        </p:txBody>
      </p:sp>
    </p:spTree>
    <p:extLst>
      <p:ext uri="{BB962C8B-B14F-4D97-AF65-F5344CB8AC3E}">
        <p14:creationId xmlns:p14="http://schemas.microsoft.com/office/powerpoint/2010/main" val="290235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Scouting</a:t>
            </a:r>
            <a:endParaRPr lang="en-US" dirty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382000" cy="4906963"/>
          </a:xfrm>
        </p:spPr>
        <p:txBody>
          <a:bodyPr/>
          <a:lstStyle/>
          <a:p>
            <a:r>
              <a:rPr lang="en-US" dirty="0" smtClean="0"/>
              <a:t>Nationwide </a:t>
            </a:r>
            <a:r>
              <a:rPr lang="en-US" dirty="0"/>
              <a:t>survey of high-schools: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85% of student council presidents were Scouts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89% of senior class presidents were Scouts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80% of junior class presidents were Scouts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75% of school publication editors were Scouts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71% of football captains were Scouts</a:t>
            </a:r>
          </a:p>
          <a:p>
            <a:endParaRPr lang="en-US" dirty="0" smtClean="0"/>
          </a:p>
          <a:p>
            <a:r>
              <a:rPr lang="en-US" dirty="0" smtClean="0"/>
              <a:t>Scouts </a:t>
            </a:r>
            <a:r>
              <a:rPr lang="en-US" dirty="0"/>
              <a:t>also account for: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72% of Rhodes Scholars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70% of Annapolis graduates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68% of West Point graduates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64% of Air Force Academy graduates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85% of FBI agents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26 of the first 29 astronauts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33663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Scouting</a:t>
            </a:r>
            <a:endParaRPr lang="en-US" dirty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382000" cy="4906963"/>
          </a:xfrm>
        </p:spPr>
        <p:txBody>
          <a:bodyPr/>
          <a:lstStyle/>
          <a:p>
            <a:pPr marL="231775" indent="-231775"/>
            <a:r>
              <a:rPr lang="en-US" dirty="0" smtClean="0"/>
              <a:t>Scouts </a:t>
            </a:r>
            <a:r>
              <a:rPr lang="en-US" dirty="0"/>
              <a:t>have Higher Education levels</a:t>
            </a:r>
          </a:p>
          <a:p>
            <a:pPr marL="231775" indent="-231775"/>
            <a:r>
              <a:rPr lang="en-US" sz="1600" dirty="0" smtClean="0"/>
              <a:t>	15% higher </a:t>
            </a:r>
            <a:r>
              <a:rPr lang="en-US" sz="1600" dirty="0" err="1" smtClean="0"/>
              <a:t>highschool</a:t>
            </a:r>
            <a:r>
              <a:rPr lang="en-US" sz="1600" dirty="0" smtClean="0"/>
              <a:t> graduation rates</a:t>
            </a:r>
          </a:p>
          <a:p>
            <a:pPr marL="231775" indent="-231775"/>
            <a:r>
              <a:rPr lang="en-US" dirty="0" smtClean="0"/>
              <a:t>Scouts </a:t>
            </a:r>
            <a:r>
              <a:rPr lang="en-US" dirty="0"/>
              <a:t>are Better Leaders</a:t>
            </a:r>
          </a:p>
          <a:p>
            <a:pPr marL="231775" indent="-231775"/>
            <a:r>
              <a:rPr lang="en-US" sz="1600" dirty="0" smtClean="0"/>
              <a:t>	50% more likely as adults to have leadership responsibilities at work</a:t>
            </a:r>
          </a:p>
          <a:p>
            <a:pPr marL="231775" indent="-231775"/>
            <a:r>
              <a:rPr lang="en-US" dirty="0" smtClean="0"/>
              <a:t>Scouts </a:t>
            </a:r>
            <a:r>
              <a:rPr lang="en-US" dirty="0"/>
              <a:t>have Stronger Values</a:t>
            </a:r>
          </a:p>
          <a:p>
            <a:pPr marL="231775" indent="-231775"/>
            <a:r>
              <a:rPr lang="en-US" sz="1600" dirty="0" smtClean="0"/>
              <a:t>	44% more likely to agree “helping others should come before one’s own interests”</a:t>
            </a:r>
          </a:p>
          <a:p>
            <a:pPr marL="231775" indent="-231775"/>
            <a:r>
              <a:rPr lang="en-US" dirty="0"/>
              <a:t>Scouts are More Service Oriented</a:t>
            </a:r>
          </a:p>
          <a:p>
            <a:pPr marL="231775" indent="-231775"/>
            <a:r>
              <a:rPr lang="en-US" sz="1600" dirty="0" smtClean="0"/>
              <a:t>	33% more interested in volunteer service</a:t>
            </a:r>
          </a:p>
          <a:p>
            <a:pPr marL="231775" indent="-231775"/>
            <a:r>
              <a:rPr lang="en-US" dirty="0"/>
              <a:t>Character Education</a:t>
            </a:r>
          </a:p>
          <a:p>
            <a:pPr marL="231775" indent="-231775"/>
            <a:r>
              <a:rPr lang="en-US" sz="1600" dirty="0" smtClean="0"/>
              <a:t>	94% of Scouting parents feel that their children learn morals and values in the BSA program</a:t>
            </a:r>
          </a:p>
          <a:p>
            <a:pPr marL="231775" indent="-231775"/>
            <a:r>
              <a:rPr lang="en-US" sz="1600" dirty="0" smtClean="0"/>
              <a:t>	74% of Scouting Youth feel the BSA program helps them tell the difference between right and wrong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5911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and your BOY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6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28600" y="2286000"/>
            <a:ext cx="8686800" cy="6096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916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4613" y="191666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100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4024745"/>
            <a:ext cx="5867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chemeClr val="bg1"/>
                </a:solidFill>
              </a:rPr>
              <a:t>Statistically, your son could live to be about 100</a:t>
            </a:r>
            <a:endParaRPr lang="en-US" sz="3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1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228600" y="2286000"/>
            <a:ext cx="8686800" cy="609600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" y="2286000"/>
            <a:ext cx="4343400" cy="6096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916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1427" y="19166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50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4024745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u="sng" dirty="0">
                <a:solidFill>
                  <a:schemeClr val="bg1"/>
                </a:solidFill>
              </a:rPr>
              <a:t>A</a:t>
            </a:r>
            <a:r>
              <a:rPr lang="en-US" sz="3200" i="1" u="sng" dirty="0" smtClean="0">
                <a:solidFill>
                  <a:schemeClr val="bg1"/>
                </a:solidFill>
              </a:rPr>
              <a:t>s parents</a:t>
            </a:r>
          </a:p>
          <a:p>
            <a:pPr algn="ctr"/>
            <a:r>
              <a:rPr lang="en-US" sz="3200" i="1" dirty="0" smtClean="0">
                <a:solidFill>
                  <a:schemeClr val="bg1"/>
                </a:solidFill>
              </a:rPr>
              <a:t>We will live to around 80</a:t>
            </a:r>
          </a:p>
          <a:p>
            <a:pPr algn="ctr"/>
            <a:r>
              <a:rPr lang="en-US" sz="3200" i="1" dirty="0" smtClean="0">
                <a:solidFill>
                  <a:schemeClr val="bg1"/>
                </a:solidFill>
              </a:rPr>
              <a:t>We are 30 today (average)</a:t>
            </a:r>
            <a:endParaRPr lang="en-US" sz="3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68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228600" y="2286000"/>
            <a:ext cx="8686800" cy="609600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" y="2286000"/>
            <a:ext cx="1981200" cy="6096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916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9227" y="19166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4024745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chemeClr val="bg1"/>
                </a:solidFill>
              </a:rPr>
              <a:t>By the time they are 20, </a:t>
            </a:r>
          </a:p>
          <a:p>
            <a:pPr algn="ctr"/>
            <a:r>
              <a:rPr lang="en-US" sz="3200" i="1" dirty="0" smtClean="0">
                <a:solidFill>
                  <a:schemeClr val="bg1"/>
                </a:solidFill>
              </a:rPr>
              <a:t>they are </a:t>
            </a:r>
            <a:r>
              <a:rPr lang="en-US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“own their own” 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(stop listening)</a:t>
            </a:r>
            <a:endParaRPr lang="en-U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58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228600" y="2286000"/>
            <a:ext cx="8686800" cy="609600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1" y="2286000"/>
            <a:ext cx="1600200" cy="6096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916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19166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4024745"/>
            <a:ext cx="5867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chemeClr val="bg1"/>
                </a:solidFill>
              </a:rPr>
              <a:t>By the time they are 20, </a:t>
            </a:r>
          </a:p>
          <a:p>
            <a:pPr algn="ctr"/>
            <a:r>
              <a:rPr lang="en-US" sz="3200" i="1" dirty="0" smtClean="0">
                <a:solidFill>
                  <a:schemeClr val="bg1"/>
                </a:solidFill>
              </a:rPr>
              <a:t>they stop listening</a:t>
            </a:r>
            <a:endParaRPr lang="en-US" sz="2400" i="1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6096000" y="4100945"/>
            <a:ext cx="685800" cy="54725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6096000" y="3682425"/>
            <a:ext cx="837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FFFF00"/>
                </a:solidFill>
              </a:rPr>
              <a:t>15</a:t>
            </a:r>
            <a:endParaRPr lang="en-US" sz="2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51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228600" y="2286000"/>
            <a:ext cx="8686800" cy="609600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028701" y="2286000"/>
            <a:ext cx="800100" cy="6096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2248" y="1916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19166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402474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chemeClr val="bg1"/>
                </a:solidFill>
              </a:rPr>
              <a:t>They are at least 7 now</a:t>
            </a:r>
            <a:endParaRPr lang="en-U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29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Your Time !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28701" y="2286000"/>
            <a:ext cx="800100" cy="6096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2248" y="1916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1916668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15+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8701" y="3048000"/>
            <a:ext cx="5867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FF00"/>
                </a:solidFill>
              </a:rPr>
              <a:t>7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or</a:t>
            </a:r>
            <a:r>
              <a:rPr lang="en-US" sz="2400" i="1" dirty="0" smtClean="0">
                <a:solidFill>
                  <a:schemeClr val="bg1"/>
                </a:solidFill>
              </a:rPr>
              <a:t> 1</a:t>
            </a:r>
            <a:r>
              <a:rPr lang="en-US" sz="2400" i="1" baseline="30000" dirty="0" smtClean="0">
                <a:solidFill>
                  <a:schemeClr val="bg1"/>
                </a:solidFill>
              </a:rPr>
              <a:t>st</a:t>
            </a:r>
            <a:r>
              <a:rPr lang="en-US" sz="2400" i="1" dirty="0" smtClean="0">
                <a:solidFill>
                  <a:schemeClr val="bg1"/>
                </a:solidFill>
              </a:rPr>
              <a:t> Grade = </a:t>
            </a: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Tiger Cub</a:t>
            </a:r>
          </a:p>
          <a:p>
            <a:endParaRPr lang="en-US" sz="2400" i="1" dirty="0" smtClean="0">
              <a:solidFill>
                <a:schemeClr val="bg1"/>
              </a:solidFill>
            </a:endParaRPr>
          </a:p>
          <a:p>
            <a:r>
              <a:rPr lang="en-US" sz="2400" i="1" dirty="0" smtClean="0">
                <a:solidFill>
                  <a:srgbClr val="FFFF00"/>
                </a:solidFill>
              </a:rPr>
              <a:t>8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or </a:t>
            </a:r>
            <a:r>
              <a:rPr lang="en-US" sz="2400" i="1" dirty="0" smtClean="0">
                <a:solidFill>
                  <a:schemeClr val="bg1"/>
                </a:solidFill>
              </a:rPr>
              <a:t>2</a:t>
            </a:r>
            <a:r>
              <a:rPr lang="en-US" sz="2400" i="1" baseline="30000" dirty="0" smtClean="0">
                <a:solidFill>
                  <a:schemeClr val="bg1"/>
                </a:solidFill>
              </a:rPr>
              <a:t>nd</a:t>
            </a:r>
            <a:r>
              <a:rPr lang="en-US" sz="2400" i="1" dirty="0" smtClean="0">
                <a:solidFill>
                  <a:schemeClr val="bg1"/>
                </a:solidFill>
              </a:rPr>
              <a:t> Grade = </a:t>
            </a: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Wolf Cub</a:t>
            </a:r>
          </a:p>
          <a:p>
            <a:endParaRPr lang="en-US" sz="2400" i="1" dirty="0" smtClean="0">
              <a:solidFill>
                <a:schemeClr val="bg1"/>
              </a:solidFill>
            </a:endParaRPr>
          </a:p>
          <a:p>
            <a:r>
              <a:rPr lang="en-US" sz="2400" i="1" dirty="0" smtClean="0">
                <a:solidFill>
                  <a:srgbClr val="FFFF00"/>
                </a:solidFill>
              </a:rPr>
              <a:t>9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or </a:t>
            </a:r>
            <a:r>
              <a:rPr lang="en-US" sz="2400" i="1" dirty="0" smtClean="0">
                <a:solidFill>
                  <a:schemeClr val="bg1"/>
                </a:solidFill>
              </a:rPr>
              <a:t>3</a:t>
            </a:r>
            <a:r>
              <a:rPr lang="en-US" sz="2400" i="1" baseline="30000" dirty="0" smtClean="0">
                <a:solidFill>
                  <a:schemeClr val="bg1"/>
                </a:solidFill>
              </a:rPr>
              <a:t>rd</a:t>
            </a:r>
            <a:r>
              <a:rPr lang="en-US" sz="2400" i="1" dirty="0" smtClean="0">
                <a:solidFill>
                  <a:schemeClr val="bg1"/>
                </a:solidFill>
              </a:rPr>
              <a:t> Grade = </a:t>
            </a: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Bear Cub</a:t>
            </a:r>
          </a:p>
          <a:p>
            <a:endParaRPr lang="en-US" sz="2400" i="1" dirty="0" smtClean="0">
              <a:solidFill>
                <a:schemeClr val="bg1"/>
              </a:solidFill>
            </a:endParaRPr>
          </a:p>
          <a:p>
            <a:r>
              <a:rPr lang="en-US" sz="2400" i="1" dirty="0" smtClean="0">
                <a:solidFill>
                  <a:srgbClr val="FFFF00"/>
                </a:solidFill>
              </a:rPr>
              <a:t>10-11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or </a:t>
            </a:r>
            <a:r>
              <a:rPr lang="en-US" sz="2400" i="1" dirty="0" smtClean="0">
                <a:solidFill>
                  <a:schemeClr val="bg1"/>
                </a:solidFill>
              </a:rPr>
              <a:t>4</a:t>
            </a:r>
            <a:r>
              <a:rPr lang="en-US" sz="2400" i="1" baseline="30000" dirty="0" smtClean="0">
                <a:solidFill>
                  <a:schemeClr val="bg1"/>
                </a:solidFill>
              </a:rPr>
              <a:t>th</a:t>
            </a:r>
            <a:r>
              <a:rPr lang="en-US" sz="2400" i="1" dirty="0" smtClean="0">
                <a:solidFill>
                  <a:schemeClr val="bg1"/>
                </a:solidFill>
              </a:rPr>
              <a:t>-5</a:t>
            </a:r>
            <a:r>
              <a:rPr lang="en-US" sz="2400" i="1" baseline="30000" dirty="0" smtClean="0">
                <a:solidFill>
                  <a:schemeClr val="bg1"/>
                </a:solidFill>
              </a:rPr>
              <a:t>th</a:t>
            </a:r>
            <a:r>
              <a:rPr lang="en-US" sz="2400" i="1" dirty="0" smtClean="0">
                <a:solidFill>
                  <a:schemeClr val="bg1"/>
                </a:solidFill>
              </a:rPr>
              <a:t> Grade = </a:t>
            </a: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Webelos</a:t>
            </a:r>
          </a:p>
          <a:p>
            <a:endParaRPr lang="en-US" sz="2400" i="1" dirty="0" smtClean="0">
              <a:solidFill>
                <a:schemeClr val="bg1"/>
              </a:solidFill>
            </a:endParaRPr>
          </a:p>
          <a:p>
            <a:r>
              <a:rPr lang="en-US" sz="2400" i="1" dirty="0" smtClean="0">
                <a:solidFill>
                  <a:srgbClr val="FFFF00"/>
                </a:solidFill>
              </a:rPr>
              <a:t>12-18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or Middle/High School </a:t>
            </a:r>
            <a:r>
              <a:rPr lang="en-US" sz="2400" i="1" dirty="0" smtClean="0">
                <a:solidFill>
                  <a:schemeClr val="bg1"/>
                </a:solidFill>
              </a:rPr>
              <a:t>= </a:t>
            </a:r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Boy Scout</a:t>
            </a:r>
            <a:endParaRPr 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12" descr="WOL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39563">
            <a:off x="7779422" y="3718321"/>
            <a:ext cx="662051" cy="66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TIGERCU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2091">
            <a:off x="7071315" y="3057994"/>
            <a:ext cx="662051" cy="66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BE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94583">
            <a:off x="7055474" y="4409700"/>
            <a:ext cx="693732" cy="69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3" descr="weblo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819" y="4769337"/>
            <a:ext cx="575131" cy="144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4" descr="ao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464320"/>
            <a:ext cx="1066798" cy="34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88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 organization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ALL here for the Boys 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76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We are ALL here for the boys</a:t>
            </a:r>
            <a:endParaRPr lang="en-US" sz="36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533400" y="14478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Boy Scouts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of America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74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We are ALL here for the boys</a:t>
            </a:r>
            <a:endParaRPr lang="en-US" sz="36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533400" y="14478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Boy Scouts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of America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381000" y="29718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Councils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3400" y="31242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Councils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685800" y="32766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Councils</a:t>
            </a:r>
          </a:p>
        </p:txBody>
      </p:sp>
      <p:cxnSp>
        <p:nvCxnSpPr>
          <p:cNvPr id="7" name="Straight Connector 6"/>
          <p:cNvCxnSpPr>
            <a:stCxn id="2" idx="2"/>
            <a:endCxn id="4" idx="0"/>
          </p:cNvCxnSpPr>
          <p:nvPr/>
        </p:nvCxnSpPr>
        <p:spPr bwMode="auto">
          <a:xfrm>
            <a:off x="1790700" y="25908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807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We are ALL here for the boys</a:t>
            </a:r>
            <a:endParaRPr lang="en-US" sz="36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533400" y="14478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Boy Scouts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of America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533400" y="31242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Circle 10 Council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North Texas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Connector 6"/>
          <p:cNvCxnSpPr>
            <a:stCxn id="2" idx="2"/>
            <a:endCxn id="4" idx="0"/>
          </p:cNvCxnSpPr>
          <p:nvPr/>
        </p:nvCxnSpPr>
        <p:spPr bwMode="auto">
          <a:xfrm>
            <a:off x="1790700" y="25908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7802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We are ALL here for the boys</a:t>
            </a:r>
            <a:endParaRPr lang="en-US" sz="36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533400" y="14478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Boy Scouts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of America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533400" y="31242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Circle 10 Council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North Texas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Connector 6"/>
          <p:cNvCxnSpPr>
            <a:stCxn id="2" idx="2"/>
            <a:endCxn id="4" idx="0"/>
          </p:cNvCxnSpPr>
          <p:nvPr/>
        </p:nvCxnSpPr>
        <p:spPr bwMode="auto">
          <a:xfrm>
            <a:off x="1790700" y="25908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ounded Rectangle 5"/>
          <p:cNvSpPr/>
          <p:nvPr/>
        </p:nvSpPr>
        <p:spPr bwMode="auto">
          <a:xfrm>
            <a:off x="381000" y="46482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Councils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533400" y="48006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Councils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685800" y="49530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Districts</a:t>
            </a:r>
          </a:p>
        </p:txBody>
      </p:sp>
      <p:cxnSp>
        <p:nvCxnSpPr>
          <p:cNvPr id="10" name="Straight Connector 9"/>
          <p:cNvCxnSpPr>
            <a:endCxn id="8" idx="0"/>
          </p:cNvCxnSpPr>
          <p:nvPr/>
        </p:nvCxnSpPr>
        <p:spPr bwMode="auto">
          <a:xfrm>
            <a:off x="1790700" y="42672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041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We are ALL here for the boys</a:t>
            </a:r>
            <a:endParaRPr lang="en-US" sz="36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533400" y="14478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Boy Scouts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of America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533400" y="31242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Circle 10 Council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North Texas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Connector 6"/>
          <p:cNvCxnSpPr>
            <a:stCxn id="2" idx="2"/>
            <a:endCxn id="4" idx="0"/>
          </p:cNvCxnSpPr>
          <p:nvPr/>
        </p:nvCxnSpPr>
        <p:spPr bwMode="auto">
          <a:xfrm>
            <a:off x="1790700" y="25908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ounded Rectangle 7"/>
          <p:cNvSpPr/>
          <p:nvPr/>
        </p:nvSpPr>
        <p:spPr bwMode="auto">
          <a:xfrm>
            <a:off x="533400" y="48006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Five Trails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District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0" i="1" dirty="0" smtClean="0">
                <a:solidFill>
                  <a:schemeClr val="tx1"/>
                </a:solidFill>
                <a:latin typeface="Arial" charset="0"/>
              </a:rPr>
              <a:t>Irving &amp; Coppell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Straight Connector 9"/>
          <p:cNvCxnSpPr>
            <a:endCxn id="8" idx="0"/>
          </p:cNvCxnSpPr>
          <p:nvPr/>
        </p:nvCxnSpPr>
        <p:spPr bwMode="auto">
          <a:xfrm>
            <a:off x="1790700" y="42672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3675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We are ALL here for the boys</a:t>
            </a:r>
            <a:endParaRPr lang="en-US" sz="36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533400" y="14478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Boy Scouts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of America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533400" y="31242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Circle 10 Council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North Texas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Connector 6"/>
          <p:cNvCxnSpPr>
            <a:stCxn id="2" idx="2"/>
            <a:endCxn id="4" idx="0"/>
          </p:cNvCxnSpPr>
          <p:nvPr/>
        </p:nvCxnSpPr>
        <p:spPr bwMode="auto">
          <a:xfrm>
            <a:off x="1790700" y="25908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>
            <a:endCxn id="8" idx="0"/>
          </p:cNvCxnSpPr>
          <p:nvPr/>
        </p:nvCxnSpPr>
        <p:spPr bwMode="auto">
          <a:xfrm>
            <a:off x="1790700" y="42672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ounded Rectangle 10"/>
          <p:cNvSpPr/>
          <p:nvPr/>
        </p:nvSpPr>
        <p:spPr bwMode="auto">
          <a:xfrm>
            <a:off x="6858000" y="1447800"/>
            <a:ext cx="2057400" cy="5715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Local School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(s)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 flipH="1">
            <a:off x="2895600" y="1905000"/>
            <a:ext cx="1828800" cy="30480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ounded Rectangle 7"/>
          <p:cNvSpPr/>
          <p:nvPr/>
        </p:nvSpPr>
        <p:spPr bwMode="auto">
          <a:xfrm>
            <a:off x="533400" y="48006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Five Trails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District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0" i="1" dirty="0" smtClean="0">
                <a:solidFill>
                  <a:schemeClr val="tx1"/>
                </a:solidFill>
                <a:latin typeface="Arial" charset="0"/>
              </a:rPr>
              <a:t>Irving &amp; Coppell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962400" y="1447800"/>
            <a:ext cx="2667000" cy="5715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Charter Organization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91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 bwMode="auto">
          <a:xfrm>
            <a:off x="5867400" y="2362200"/>
            <a:ext cx="0" cy="4953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7878494" y="2402352"/>
            <a:ext cx="0" cy="4953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We are ALL here for the boys</a:t>
            </a:r>
            <a:endParaRPr lang="en-US" sz="3600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533400" y="14478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Boy Scouts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of America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533400" y="31242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Circle 10 Council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North Texas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Connector 6"/>
          <p:cNvCxnSpPr>
            <a:stCxn id="2" idx="2"/>
            <a:endCxn id="4" idx="0"/>
          </p:cNvCxnSpPr>
          <p:nvPr/>
        </p:nvCxnSpPr>
        <p:spPr bwMode="auto">
          <a:xfrm>
            <a:off x="1790700" y="25908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>
            <a:endCxn id="8" idx="0"/>
          </p:cNvCxnSpPr>
          <p:nvPr/>
        </p:nvCxnSpPr>
        <p:spPr bwMode="auto">
          <a:xfrm>
            <a:off x="1790700" y="4267200"/>
            <a:ext cx="0" cy="5334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ounded Rectangle 10"/>
          <p:cNvSpPr/>
          <p:nvPr/>
        </p:nvSpPr>
        <p:spPr bwMode="auto">
          <a:xfrm>
            <a:off x="6858000" y="1447800"/>
            <a:ext cx="2057400" cy="1066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Local School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(s)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 flipH="1">
            <a:off x="2895600" y="1905000"/>
            <a:ext cx="1828800" cy="30480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ounded Rectangle 7"/>
          <p:cNvSpPr/>
          <p:nvPr/>
        </p:nvSpPr>
        <p:spPr bwMode="auto">
          <a:xfrm>
            <a:off x="533400" y="4800600"/>
            <a:ext cx="2514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Five Trails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District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0" i="1" dirty="0" smtClean="0">
                <a:solidFill>
                  <a:schemeClr val="tx1"/>
                </a:solidFill>
                <a:latin typeface="Arial" charset="0"/>
              </a:rPr>
              <a:t>Irving &amp; Coppell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962400" y="1447800"/>
            <a:ext cx="2667000" cy="1066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Charter Organization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4724400" y="2743200"/>
            <a:ext cx="3810000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Our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Cub Scout Pack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23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We are ALL here for the boys</a:t>
            </a:r>
            <a:endParaRPr lang="en-US" sz="3600" dirty="0"/>
          </a:p>
        </p:txBody>
      </p:sp>
      <p:sp>
        <p:nvSpPr>
          <p:cNvPr id="13" name="Rounded Rectangle 12"/>
          <p:cNvSpPr/>
          <p:nvPr/>
        </p:nvSpPr>
        <p:spPr bwMode="auto">
          <a:xfrm>
            <a:off x="2514600" y="1219200"/>
            <a:ext cx="38100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Cub Scout Pack 888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4114800" y="1981200"/>
            <a:ext cx="4724400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Committee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381000" y="2133600"/>
            <a:ext cx="2362200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Den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6-8 boys of same grade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533400" y="2286000"/>
            <a:ext cx="2362200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Den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6-8 boys of same grade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685800" y="2438400"/>
            <a:ext cx="2362200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Den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6-8 boys of same grade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838200" y="2590800"/>
            <a:ext cx="2362200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Den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6-8 boys of same grade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990600" y="2743200"/>
            <a:ext cx="2362200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Den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6-8 boys of same grade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1143000" y="2895600"/>
            <a:ext cx="2362200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Den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i="1" dirty="0" smtClean="0">
                <a:solidFill>
                  <a:schemeClr val="tx1"/>
                </a:solidFill>
                <a:latin typeface="Arial" charset="0"/>
              </a:rPr>
              <a:t>6-8 boys of same grade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6629400" y="2912012"/>
            <a:ext cx="2209800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Popcorn Sales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Fund</a:t>
            </a: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Raising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4114800" y="2912012"/>
            <a:ext cx="2209800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Advancement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0" i="1" dirty="0" smtClean="0">
                <a:solidFill>
                  <a:schemeClr val="tx1"/>
                </a:solidFill>
                <a:latin typeface="Arial" charset="0"/>
              </a:rPr>
              <a:t>Patches and Bling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4114800" y="5638800"/>
            <a:ext cx="2209800" cy="1066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Camping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0" i="1" dirty="0" smtClean="0">
                <a:solidFill>
                  <a:schemeClr val="tx1"/>
                </a:solidFill>
                <a:latin typeface="Arial" charset="0"/>
              </a:rPr>
              <a:t>Fall Campout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Spring</a:t>
            </a: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Campout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0" i="1" baseline="0" dirty="0" smtClean="0">
                <a:solidFill>
                  <a:schemeClr val="tx1"/>
                </a:solidFill>
                <a:latin typeface="Arial" charset="0"/>
              </a:rPr>
              <a:t>Day</a:t>
            </a:r>
            <a:r>
              <a:rPr lang="en-US" sz="1200" b="0" i="1" dirty="0" smtClean="0">
                <a:solidFill>
                  <a:schemeClr val="tx1"/>
                </a:solidFill>
                <a:latin typeface="Arial" charset="0"/>
              </a:rPr>
              <a:t> Camp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6629400" y="3812344"/>
            <a:ext cx="2209800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Pinewood Derby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Pit Boss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6644640" y="4650544"/>
            <a:ext cx="2209800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Blue &amp; Gold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Banquet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6661052" y="5528602"/>
            <a:ext cx="2209800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Religious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</a:rPr>
              <a:t>Progms</a:t>
            </a:r>
            <a:endParaRPr lang="en-US" dirty="0" smtClean="0">
              <a:solidFill>
                <a:schemeClr val="tx1"/>
              </a:solidFill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Interfait</a:t>
            </a:r>
            <a:r>
              <a:rPr lang="en-US" sz="1200" b="0" i="1" dirty="0" smtClean="0">
                <a:solidFill>
                  <a:schemeClr val="tx1"/>
                </a:solidFill>
                <a:latin typeface="Arial" charset="0"/>
              </a:rPr>
              <a:t>h opportunities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4114800" y="3810000"/>
            <a:ext cx="2209800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Scouting 4 Food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0" i="1" dirty="0" smtClean="0">
                <a:solidFill>
                  <a:schemeClr val="tx1"/>
                </a:solidFill>
                <a:latin typeface="Arial" charset="0"/>
              </a:rPr>
              <a:t>Canned Food Drive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4114800" y="4724400"/>
            <a:ext cx="2209800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Event Planning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Other Activities</a:t>
            </a:r>
          </a:p>
        </p:txBody>
      </p:sp>
      <p:sp>
        <p:nvSpPr>
          <p:cNvPr id="38" name="Rounded Rectangle 37"/>
          <p:cNvSpPr/>
          <p:nvPr/>
        </p:nvSpPr>
        <p:spPr bwMode="auto">
          <a:xfrm>
            <a:off x="6644640" y="6400800"/>
            <a:ext cx="22098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Charter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1000" y="4762499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u="sng" dirty="0" smtClean="0">
                <a:solidFill>
                  <a:srgbClr val="FFFF00"/>
                </a:solidFill>
              </a:rPr>
              <a:t>Each Den needs: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0" dirty="0" smtClean="0">
                <a:solidFill>
                  <a:srgbClr val="FFFF00"/>
                </a:solidFill>
              </a:rPr>
              <a:t>Committee Representative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0" dirty="0" smtClean="0">
                <a:solidFill>
                  <a:srgbClr val="FFFF00"/>
                </a:solidFill>
              </a:rPr>
              <a:t>Den Leader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0" dirty="0" smtClean="0">
                <a:solidFill>
                  <a:srgbClr val="FFFF00"/>
                </a:solidFill>
              </a:rPr>
              <a:t>Asst. Den Leader</a:t>
            </a:r>
            <a:endParaRPr lang="en-US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5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We are ALL here for the boys</a:t>
            </a:r>
            <a:endParaRPr lang="en-US" sz="3600" dirty="0"/>
          </a:p>
        </p:txBody>
      </p:sp>
      <p:sp>
        <p:nvSpPr>
          <p:cNvPr id="13" name="Rounded Rectangle 12"/>
          <p:cNvSpPr/>
          <p:nvPr/>
        </p:nvSpPr>
        <p:spPr bwMode="auto">
          <a:xfrm>
            <a:off x="2514600" y="1219200"/>
            <a:ext cx="38100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Cub Scout Pack 888</a:t>
            </a:r>
            <a:endParaRPr kumimoji="0" lang="en-US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1" name="Picture 12" descr="WOL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39563">
            <a:off x="5246879" y="4827666"/>
            <a:ext cx="639296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TIGERCU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2091">
            <a:off x="5247155" y="5921726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BEA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94583">
            <a:off x="5230684" y="3741592"/>
            <a:ext cx="64083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71188" y="2780436"/>
            <a:ext cx="1686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4</a:t>
            </a:r>
            <a:r>
              <a:rPr lang="en-US" baseline="30000" dirty="0" smtClean="0">
                <a:solidFill>
                  <a:srgbClr val="FFFF00"/>
                </a:solidFill>
              </a:rPr>
              <a:t>th &amp; </a:t>
            </a:r>
            <a:r>
              <a:rPr lang="en-US" dirty="0" smtClean="0">
                <a:solidFill>
                  <a:srgbClr val="FFFF00"/>
                </a:solidFill>
              </a:rPr>
              <a:t>5</a:t>
            </a:r>
            <a:r>
              <a:rPr lang="en-US" baseline="30000" dirty="0" smtClean="0">
                <a:solidFill>
                  <a:srgbClr val="FFFF00"/>
                </a:solidFill>
              </a:rPr>
              <a:t>th</a:t>
            </a:r>
            <a:r>
              <a:rPr lang="en-US" dirty="0" smtClean="0">
                <a:solidFill>
                  <a:srgbClr val="FFFF00"/>
                </a:solidFill>
              </a:rPr>
              <a:t> grade</a:t>
            </a:r>
            <a:endParaRPr lang="en-US" b="0" i="1" dirty="0">
              <a:solidFill>
                <a:srgbClr val="FFFF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228388" y="3876966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</a:t>
            </a:r>
            <a:r>
              <a:rPr lang="en-US" baseline="30000" dirty="0" smtClean="0">
                <a:solidFill>
                  <a:srgbClr val="FFFF00"/>
                </a:solidFill>
              </a:rPr>
              <a:t>rd</a:t>
            </a:r>
            <a:r>
              <a:rPr lang="en-US" dirty="0" smtClean="0">
                <a:solidFill>
                  <a:srgbClr val="FFFF00"/>
                </a:solidFill>
              </a:rPr>
              <a:t> grade</a:t>
            </a:r>
            <a:endParaRPr lang="en-US" b="0" i="1" dirty="0">
              <a:solidFill>
                <a:srgbClr val="FFFF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228388" y="4964836"/>
            <a:ext cx="1194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</a:t>
            </a:r>
            <a:r>
              <a:rPr lang="en-US" baseline="30000" dirty="0" smtClean="0">
                <a:solidFill>
                  <a:srgbClr val="FFFF00"/>
                </a:solidFill>
              </a:rPr>
              <a:t>nd</a:t>
            </a:r>
            <a:r>
              <a:rPr lang="en-US" dirty="0" smtClean="0">
                <a:solidFill>
                  <a:srgbClr val="FFFF00"/>
                </a:solidFill>
              </a:rPr>
              <a:t> grade</a:t>
            </a:r>
            <a:endParaRPr lang="en-US" b="0" i="1" dirty="0">
              <a:solidFill>
                <a:srgbClr val="FFFF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228388" y="6038334"/>
            <a:ext cx="1141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</a:t>
            </a:r>
            <a:r>
              <a:rPr lang="en-US" baseline="30000" dirty="0" smtClean="0">
                <a:solidFill>
                  <a:srgbClr val="FFFF00"/>
                </a:solidFill>
              </a:rPr>
              <a:t>st</a:t>
            </a:r>
            <a:r>
              <a:rPr lang="en-US" dirty="0" smtClean="0">
                <a:solidFill>
                  <a:srgbClr val="FFFF00"/>
                </a:solidFill>
              </a:rPr>
              <a:t> grade</a:t>
            </a:r>
            <a:endParaRPr lang="en-US" b="0" i="1" dirty="0">
              <a:solidFill>
                <a:srgbClr val="FFFF00"/>
              </a:solidFill>
            </a:endParaRPr>
          </a:p>
        </p:txBody>
      </p:sp>
      <p:cxnSp>
        <p:nvCxnSpPr>
          <p:cNvPr id="6" name="Straight Connector 5"/>
          <p:cNvCxnSpPr>
            <a:endCxn id="3" idx="3"/>
          </p:cNvCxnSpPr>
          <p:nvPr/>
        </p:nvCxnSpPr>
        <p:spPr bwMode="auto">
          <a:xfrm>
            <a:off x="2370047" y="2974415"/>
            <a:ext cx="3621692" cy="93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>
            <a:stCxn id="40" idx="3"/>
          </p:cNvCxnSpPr>
          <p:nvPr/>
        </p:nvCxnSpPr>
        <p:spPr bwMode="auto">
          <a:xfrm>
            <a:off x="2387680" y="4061632"/>
            <a:ext cx="272691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>
            <a:stCxn id="41" idx="3"/>
          </p:cNvCxnSpPr>
          <p:nvPr/>
        </p:nvCxnSpPr>
        <p:spPr bwMode="auto">
          <a:xfrm>
            <a:off x="2422946" y="5149502"/>
            <a:ext cx="26916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>
            <a:stCxn id="42" idx="3"/>
          </p:cNvCxnSpPr>
          <p:nvPr/>
        </p:nvCxnSpPr>
        <p:spPr bwMode="auto">
          <a:xfrm>
            <a:off x="2370047" y="6223000"/>
            <a:ext cx="2744543" cy="187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Rounded Rectangle 15"/>
          <p:cNvSpPr/>
          <p:nvPr/>
        </p:nvSpPr>
        <p:spPr bwMode="auto">
          <a:xfrm>
            <a:off x="2501248" y="2507902"/>
            <a:ext cx="2438402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Den 1</a:t>
            </a:r>
            <a:endParaRPr kumimoji="0" lang="en-US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501248" y="3600102"/>
            <a:ext cx="2438402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Den 2</a:t>
            </a:r>
            <a:endParaRPr kumimoji="0" lang="en-US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2501248" y="4692302"/>
            <a:ext cx="2438402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Den 3 </a:t>
            </a:r>
            <a:endParaRPr kumimoji="0" lang="en-US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2422944" y="6248400"/>
            <a:ext cx="26916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Rounded Rectangle 27"/>
          <p:cNvSpPr/>
          <p:nvPr/>
        </p:nvSpPr>
        <p:spPr bwMode="auto">
          <a:xfrm>
            <a:off x="2501246" y="5791200"/>
            <a:ext cx="2438402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Den 4 </a:t>
            </a:r>
            <a:endParaRPr kumimoji="0" lang="en-US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590" y="2545153"/>
            <a:ext cx="877149" cy="87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8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here for you, adults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www.Scouting.org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464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9"/>
          <a:stretch/>
        </p:blipFill>
        <p:spPr bwMode="auto">
          <a:xfrm>
            <a:off x="685801" y="1752600"/>
            <a:ext cx="57912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93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here for you, adults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www.Scouting.org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7"/>
          <a:stretch/>
        </p:blipFill>
        <p:spPr bwMode="auto">
          <a:xfrm>
            <a:off x="1828800" y="1792458"/>
            <a:ext cx="7058025" cy="506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65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www.MyScouting.org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822024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96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838200"/>
          </a:xfrm>
        </p:spPr>
        <p:txBody>
          <a:bodyPr/>
          <a:lstStyle/>
          <a:p>
            <a:r>
              <a:rPr lang="en-US" dirty="0" smtClean="0"/>
              <a:t>www.MyScouting.org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45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33438"/>
            <a:ext cx="4965338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ular Callout 1"/>
          <p:cNvSpPr/>
          <p:nvPr/>
        </p:nvSpPr>
        <p:spPr bwMode="auto">
          <a:xfrm>
            <a:off x="5029200" y="1143000"/>
            <a:ext cx="3962400" cy="990600"/>
          </a:xfrm>
          <a:prstGeom prst="wedgeRoundRectCallout">
            <a:avLst>
              <a:gd name="adj1" fmla="val -114460"/>
              <a:gd name="adj2" fmla="val 11618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Every Adult Leader MUST take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Youth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 Protection Training (YPT)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aseline="0" dirty="0" smtClean="0">
                <a:solidFill>
                  <a:srgbClr val="0070C0"/>
                </a:solidFill>
                <a:latin typeface="Arial" charset="0"/>
              </a:rPr>
              <a:t>Encouraged for every parent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>
            <a:off x="4876800" y="5006340"/>
            <a:ext cx="3962400" cy="414462"/>
          </a:xfrm>
          <a:prstGeom prst="wedgeRoundRectCallout">
            <a:avLst>
              <a:gd name="adj1" fmla="val -126299"/>
              <a:gd name="adj2" fmla="val 4136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Basic Overview of Scouting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19800" y="3357438"/>
            <a:ext cx="2985715" cy="990600"/>
            <a:chOff x="6019800" y="3357438"/>
            <a:chExt cx="2985715" cy="990600"/>
          </a:xfrm>
        </p:grpSpPr>
        <p:sp>
          <p:nvSpPr>
            <p:cNvPr id="8" name="Rounded Rectangular Callout 7"/>
            <p:cNvSpPr/>
            <p:nvPr/>
          </p:nvSpPr>
          <p:spPr bwMode="auto">
            <a:xfrm>
              <a:off x="6019800" y="3357438"/>
              <a:ext cx="2971800" cy="990600"/>
            </a:xfrm>
            <a:prstGeom prst="wedgeRoundRectCallout">
              <a:avLst>
                <a:gd name="adj1" fmla="val -176935"/>
                <a:gd name="adj2" fmla="val -57196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Role Specific Training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ounded Rectangular Callout 8"/>
            <p:cNvSpPr/>
            <p:nvPr/>
          </p:nvSpPr>
          <p:spPr bwMode="auto">
            <a:xfrm>
              <a:off x="6032390" y="3357438"/>
              <a:ext cx="2971800" cy="990600"/>
            </a:xfrm>
            <a:prstGeom prst="wedgeRoundRectCallout">
              <a:avLst>
                <a:gd name="adj1" fmla="val -168641"/>
                <a:gd name="adj2" fmla="val -25891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Role Specific Training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ounded Rectangular Callout 10"/>
            <p:cNvSpPr/>
            <p:nvPr/>
          </p:nvSpPr>
          <p:spPr bwMode="auto">
            <a:xfrm>
              <a:off x="6019800" y="3357438"/>
              <a:ext cx="2971800" cy="990600"/>
            </a:xfrm>
            <a:prstGeom prst="wedgeRoundRectCallout">
              <a:avLst>
                <a:gd name="adj1" fmla="val -145363"/>
                <a:gd name="adj2" fmla="val 107354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Role Specific Training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ounded Rectangular Callout 9"/>
            <p:cNvSpPr/>
            <p:nvPr/>
          </p:nvSpPr>
          <p:spPr bwMode="auto">
            <a:xfrm>
              <a:off x="6033715" y="3357438"/>
              <a:ext cx="2971800" cy="990600"/>
            </a:xfrm>
            <a:prstGeom prst="wedgeRoundRectCallout">
              <a:avLst>
                <a:gd name="adj1" fmla="val -156868"/>
                <a:gd name="adj2" fmla="val 19862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Role Specific Training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86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 Website  </a:t>
            </a:r>
            <a:r>
              <a:rPr lang="en-US" sz="2400" i="1" dirty="0" smtClean="0">
                <a:solidFill>
                  <a:srgbClr val="FFC000"/>
                </a:solidFill>
              </a:rPr>
              <a:t>(coming soon)</a:t>
            </a:r>
            <a:endParaRPr lang="en-US" i="1" dirty="0">
              <a:solidFill>
                <a:srgbClr val="FFC000"/>
              </a:solidFill>
            </a:endParaRPr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6"/>
          <a:stretch/>
        </p:blipFill>
        <p:spPr bwMode="auto">
          <a:xfrm>
            <a:off x="457200" y="1143000"/>
            <a:ext cx="7598817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39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FormING</a:t>
            </a:r>
            <a:r>
              <a:rPr lang="en-US" dirty="0" smtClean="0"/>
              <a:t> THE PACK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2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Pack Organization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28520209"/>
              </p:ext>
            </p:extLst>
          </p:nvPr>
        </p:nvGraphicFramePr>
        <p:xfrm>
          <a:off x="228600" y="1066800"/>
          <a:ext cx="8763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2" descr="WOL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39563">
            <a:off x="3180615" y="4905457"/>
            <a:ext cx="639296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3" descr="TIGERCU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2091">
            <a:off x="903755" y="4933164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BEA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94583">
            <a:off x="5390253" y="4933429"/>
            <a:ext cx="64083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800600"/>
            <a:ext cx="877149" cy="87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Pack Organization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21116840"/>
              </p:ext>
            </p:extLst>
          </p:nvPr>
        </p:nvGraphicFramePr>
        <p:xfrm>
          <a:off x="228600" y="1066800"/>
          <a:ext cx="8763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2" descr="WOL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39563">
            <a:off x="3180615" y="4905457"/>
            <a:ext cx="639296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3" descr="TIGERCU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2091">
            <a:off x="903755" y="4933164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BEA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94583">
            <a:off x="5390253" y="4933429"/>
            <a:ext cx="64083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800600"/>
            <a:ext cx="877149" cy="87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08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Committee Organization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01252302"/>
              </p:ext>
            </p:extLst>
          </p:nvPr>
        </p:nvGraphicFramePr>
        <p:xfrm>
          <a:off x="553139" y="1828800"/>
          <a:ext cx="7981261" cy="3465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162800" y="4953000"/>
            <a:ext cx="1281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0" i="1" dirty="0" smtClean="0">
                <a:solidFill>
                  <a:srgbClr val="FFFF00"/>
                </a:solidFill>
              </a:rPr>
              <a:t>“cookie cutter</a:t>
            </a:r>
          </a:p>
          <a:p>
            <a:pPr algn="ctr"/>
            <a:r>
              <a:rPr lang="en-US" sz="1400" b="0" i="1" dirty="0" smtClean="0">
                <a:solidFill>
                  <a:srgbClr val="FFFF00"/>
                </a:solidFill>
              </a:rPr>
              <a:t>preformed”</a:t>
            </a:r>
          </a:p>
          <a:p>
            <a:pPr algn="ctr"/>
            <a:endParaRPr lang="en-US" sz="1400" b="0" i="1" dirty="0">
              <a:solidFill>
                <a:srgbClr val="FFFF00"/>
              </a:solidFill>
            </a:endParaRPr>
          </a:p>
          <a:p>
            <a:pPr algn="ctr"/>
            <a:r>
              <a:rPr lang="en-US" sz="1400" b="0" i="1" dirty="0" smtClean="0">
                <a:solidFill>
                  <a:srgbClr val="FFFF00"/>
                </a:solidFill>
              </a:rPr>
              <a:t>INFO &amp; Email</a:t>
            </a:r>
            <a:endParaRPr lang="en-US" sz="1400" b="0" i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7200" y="4976841"/>
            <a:ext cx="17668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0" i="1" dirty="0" smtClean="0">
                <a:solidFill>
                  <a:srgbClr val="FFFF00"/>
                </a:solidFill>
              </a:rPr>
              <a:t>“need checking </a:t>
            </a:r>
          </a:p>
          <a:p>
            <a:pPr algn="ctr"/>
            <a:r>
              <a:rPr lang="en-US" sz="1400" b="0" i="1" dirty="0" smtClean="0">
                <a:solidFill>
                  <a:srgbClr val="FFFF00"/>
                </a:solidFill>
              </a:rPr>
              <a:t>acct”</a:t>
            </a:r>
          </a:p>
          <a:p>
            <a:pPr algn="ctr"/>
            <a:endParaRPr lang="en-US" sz="1400" b="0" i="1" dirty="0">
              <a:solidFill>
                <a:srgbClr val="FFFF00"/>
              </a:solidFill>
            </a:endParaRPr>
          </a:p>
          <a:p>
            <a:pPr algn="ctr"/>
            <a:r>
              <a:rPr lang="en-US" sz="1400" b="0" i="1" dirty="0" smtClean="0">
                <a:solidFill>
                  <a:srgbClr val="FFFF00"/>
                </a:solidFill>
              </a:rPr>
              <a:t>Dues in … Fees out</a:t>
            </a:r>
            <a:endParaRPr lang="en-US" sz="1400" b="0" i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4992707"/>
            <a:ext cx="15376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0" i="1" dirty="0" smtClean="0">
                <a:solidFill>
                  <a:srgbClr val="FFFF00"/>
                </a:solidFill>
              </a:rPr>
              <a:t>“awesome week”</a:t>
            </a:r>
          </a:p>
          <a:p>
            <a:pPr algn="ctr"/>
            <a:endParaRPr lang="en-US" sz="1400" b="0" i="1" dirty="0">
              <a:solidFill>
                <a:srgbClr val="FFFF00"/>
              </a:solidFill>
            </a:endParaRPr>
          </a:p>
          <a:p>
            <a:pPr algn="ctr"/>
            <a:r>
              <a:rPr lang="en-US" sz="1400" b="0" i="1" dirty="0" smtClean="0">
                <a:solidFill>
                  <a:srgbClr val="FFFF00"/>
                </a:solidFill>
              </a:rPr>
              <a:t>Two on-site</a:t>
            </a:r>
          </a:p>
          <a:p>
            <a:pPr algn="ctr"/>
            <a:r>
              <a:rPr lang="en-US" sz="1400" b="0" i="1" dirty="0" smtClean="0">
                <a:solidFill>
                  <a:srgbClr val="FFFF00"/>
                </a:solidFill>
              </a:rPr>
              <a:t>co-leads</a:t>
            </a:r>
            <a:endParaRPr lang="en-US" sz="1400" b="0" i="1" dirty="0">
              <a:solidFill>
                <a:srgbClr val="FFFF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14400" y="1828800"/>
            <a:ext cx="1832330" cy="914400"/>
            <a:chOff x="3486401" y="1251"/>
            <a:chExt cx="1756130" cy="878065"/>
          </a:xfrm>
        </p:grpSpPr>
        <p:sp>
          <p:nvSpPr>
            <p:cNvPr id="10" name="Rectangle 9"/>
            <p:cNvSpPr/>
            <p:nvPr/>
          </p:nvSpPr>
          <p:spPr>
            <a:xfrm>
              <a:off x="3486401" y="1251"/>
              <a:ext cx="1756130" cy="878065"/>
            </a:xfrm>
            <a:prstGeom prst="rect">
              <a:avLst/>
            </a:prstGeom>
            <a:solidFill>
              <a:srgbClr val="FFFF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486401" y="1251"/>
              <a:ext cx="1756130" cy="878065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 smtClean="0">
                  <a:solidFill>
                    <a:schemeClr val="tx1"/>
                  </a:solidFill>
                </a:rPr>
                <a:t>Cubmaster</a:t>
              </a:r>
              <a:endParaRPr lang="en-US" sz="1200" kern="1200" dirty="0" smtClean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006870" y="1828799"/>
            <a:ext cx="1756130" cy="878065"/>
            <a:chOff x="3486401" y="1251"/>
            <a:chExt cx="1756130" cy="878065"/>
          </a:xfrm>
          <a:solidFill>
            <a:srgbClr val="FFCC99"/>
          </a:solidFill>
        </p:grpSpPr>
        <p:sp>
          <p:nvSpPr>
            <p:cNvPr id="13" name="Rectangle 12"/>
            <p:cNvSpPr/>
            <p:nvPr/>
          </p:nvSpPr>
          <p:spPr>
            <a:xfrm>
              <a:off x="3486401" y="1251"/>
              <a:ext cx="1756130" cy="878065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3486401" y="1251"/>
              <a:ext cx="1756130" cy="87806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 smtClean="0">
                  <a:solidFill>
                    <a:schemeClr val="tx1"/>
                  </a:solidFill>
                </a:rPr>
                <a:t>Organization Head</a:t>
              </a:r>
              <a:endParaRPr lang="en-US" sz="1200" kern="1200" dirty="0" smtClean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527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 YOUR DENS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 your Den</a:t>
            </a:r>
            <a:endParaRPr lang="en-US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Families comprise the Dens</a:t>
            </a:r>
          </a:p>
          <a:p>
            <a:endParaRPr lang="en-US" sz="1400" dirty="0" smtClean="0"/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Boys</a:t>
            </a:r>
            <a:r>
              <a:rPr lang="en-US" dirty="0" smtClean="0"/>
              <a:t> work on age-appropriate badges and awards with their parents or guardians at home, using their scout book.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Parents, guardians and other family adults </a:t>
            </a:r>
            <a:r>
              <a:rPr lang="en-US" dirty="0" smtClean="0"/>
              <a:t>are needed to serve as Pack leaders, Committee members, and Den leaders, and as helpers at Pack and Den meetings, activities, trips, fund raisers, etc.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The Pack </a:t>
            </a:r>
            <a:r>
              <a:rPr lang="en-US" dirty="0" smtClean="0"/>
              <a:t>can </a:t>
            </a:r>
            <a:r>
              <a:rPr lang="en-US" i="1" dirty="0" smtClean="0"/>
              <a:t>only</a:t>
            </a:r>
            <a:r>
              <a:rPr lang="en-US" dirty="0" smtClean="0"/>
              <a:t> work with active parents, in the Dens and in the Pack.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 your Den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906963"/>
          </a:xfrm>
        </p:spPr>
        <p:txBody>
          <a:bodyPr/>
          <a:lstStyle/>
          <a:p>
            <a:r>
              <a:rPr lang="en-US" u="sng" dirty="0" smtClean="0"/>
              <a:t>1. Committee Representative</a:t>
            </a:r>
          </a:p>
          <a:p>
            <a:r>
              <a:rPr lang="en-US" sz="2400" dirty="0" smtClean="0"/>
              <a:t>Attend monthly committee meeting, help with administrative tasks and events, keep den informed</a:t>
            </a:r>
          </a:p>
          <a:p>
            <a:endParaRPr lang="en-US" sz="2400" dirty="0"/>
          </a:p>
          <a:p>
            <a:r>
              <a:rPr lang="en-US" u="sng" dirty="0" smtClean="0"/>
              <a:t>2. Assistant </a:t>
            </a:r>
            <a:r>
              <a:rPr lang="en-US" u="sng" dirty="0"/>
              <a:t>Den Leader</a:t>
            </a:r>
          </a:p>
          <a:p>
            <a:r>
              <a:rPr lang="en-US" sz="2400" dirty="0" smtClean="0"/>
              <a:t>Help plan and deliver with monthly Den meeting, stand in when Den Leader is unavailable, and have fun with boys!</a:t>
            </a:r>
          </a:p>
          <a:p>
            <a:endParaRPr lang="en-US" sz="2400" dirty="0"/>
          </a:p>
          <a:p>
            <a:r>
              <a:rPr lang="en-US" u="sng" dirty="0" smtClean="0"/>
              <a:t>3. Den </a:t>
            </a:r>
            <a:r>
              <a:rPr lang="en-US" u="sng" dirty="0"/>
              <a:t>Leader</a:t>
            </a:r>
          </a:p>
          <a:p>
            <a:r>
              <a:rPr lang="en-US" sz="2400" dirty="0" smtClean="0"/>
              <a:t>Plan and deliver monthly Den meeting, track advancements of boys within Den, Have Fun 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374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HOw</a:t>
            </a:r>
            <a:r>
              <a:rPr lang="en-US" dirty="0" smtClean="0"/>
              <a:t> TO BEGIN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Paperwork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47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Youth Application for Boy …. </a:t>
            </a:r>
            <a:r>
              <a:rPr lang="en-US" dirty="0"/>
              <a:t>a</a:t>
            </a:r>
            <a:r>
              <a:rPr lang="en-US" dirty="0" smtClean="0"/>
              <a:t>nd You !</a:t>
            </a:r>
            <a:endParaRPr lang="en-US" dirty="0"/>
          </a:p>
        </p:txBody>
      </p: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89" y="1905000"/>
            <a:ext cx="3590925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9" y="1887321"/>
            <a:ext cx="3603611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514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Forms</a:t>
            </a:r>
            <a:endParaRPr lang="en-US" dirty="0"/>
          </a:p>
        </p:txBody>
      </p:sp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28725"/>
            <a:ext cx="7162800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1600200" y="6105525"/>
            <a:ext cx="1676400" cy="228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Scout Leader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5791200" y="5991225"/>
            <a:ext cx="1676400" cy="228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Parent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5791200" y="6334125"/>
            <a:ext cx="1676400" cy="228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Not applicable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6858000" y="1066800"/>
            <a:ext cx="1143000" cy="228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0 8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8 8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038502" y="1066800"/>
            <a:ext cx="1676400" cy="228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Cub Scout Pack</a:t>
            </a:r>
          </a:p>
        </p:txBody>
      </p:sp>
    </p:spTree>
    <p:extLst>
      <p:ext uri="{BB962C8B-B14F-4D97-AF65-F5344CB8AC3E}">
        <p14:creationId xmlns:p14="http://schemas.microsoft.com/office/powerpoint/2010/main" val="115948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3352800" cy="639762"/>
          </a:xfrm>
        </p:spPr>
        <p:txBody>
          <a:bodyPr/>
          <a:lstStyle/>
          <a:p>
            <a:r>
              <a:rPr lang="en-US" dirty="0" smtClean="0"/>
              <a:t>Adult Forms</a:t>
            </a:r>
            <a:endParaRPr lang="en-US" dirty="0"/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7315200" cy="566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 bwMode="auto">
          <a:xfrm>
            <a:off x="4484077" y="990600"/>
            <a:ext cx="990600" cy="228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0 8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8 8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2514600" y="1220653"/>
            <a:ext cx="704698" cy="228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Pack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5715000" y="1447800"/>
            <a:ext cx="990600" cy="228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blank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5715000" y="1752600"/>
            <a:ext cx="990600" cy="228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blank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228600" y="3886200"/>
            <a:ext cx="2057400" cy="791566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MC – Committee Member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0" dirty="0" smtClean="0"/>
              <a:t>DL – Den Leader</a:t>
            </a:r>
          </a:p>
          <a:p>
            <a:r>
              <a:rPr lang="en-US" sz="1200" b="0" baseline="0" dirty="0" smtClean="0"/>
              <a:t>TL</a:t>
            </a:r>
            <a:r>
              <a:rPr lang="en-US" sz="1200" b="0" dirty="0" smtClean="0"/>
              <a:t> – Tiger Den Leader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DA – Asst.</a:t>
            </a:r>
            <a:r>
              <a:rPr kumimoji="0" lang="en-US" sz="12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Den Leader</a:t>
            </a:r>
            <a:endParaRPr kumimoji="0" lang="en-US" sz="1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1524000" y="6172200"/>
            <a:ext cx="1524000" cy="228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You sign here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2627986" y="6544666"/>
            <a:ext cx="685800" cy="228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15.00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4191000" y="6544666"/>
            <a:ext cx="685800" cy="228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0.00</a:t>
            </a:r>
          </a:p>
        </p:txBody>
      </p:sp>
    </p:spTree>
    <p:extLst>
      <p:ext uri="{BB962C8B-B14F-4D97-AF65-F5344CB8AC3E}">
        <p14:creationId xmlns:p14="http://schemas.microsoft.com/office/powerpoint/2010/main" val="278193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sure to put in 3 references</a:t>
            </a:r>
          </a:p>
          <a:p>
            <a:endParaRPr lang="en-US" dirty="0"/>
          </a:p>
          <a:p>
            <a:r>
              <a:rPr lang="en-US" dirty="0" smtClean="0"/>
              <a:t>Must also sign background check approval</a:t>
            </a:r>
            <a:endParaRPr lang="en-US" dirty="0"/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273" y="2895600"/>
            <a:ext cx="4783527" cy="367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682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First Year BSA Membership * 			15.00</a:t>
            </a:r>
          </a:p>
          <a:p>
            <a:r>
              <a:rPr lang="en-US" sz="2400" dirty="0" smtClean="0"/>
              <a:t>Boys Life magazine subscription 			12.00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smtClean="0"/>
              <a:t>							</a:t>
            </a:r>
          </a:p>
          <a:p>
            <a:endParaRPr lang="en-US" sz="900" b="1" dirty="0" smtClean="0"/>
          </a:p>
          <a:p>
            <a:r>
              <a:rPr lang="en-US" sz="2400" dirty="0" smtClean="0"/>
              <a:t>Adult First Year Membership *			15.00</a:t>
            </a:r>
          </a:p>
          <a:p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						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algn="ctr"/>
            <a:endParaRPr lang="en-US" sz="2400" dirty="0">
              <a:solidFill>
                <a:srgbClr val="FFFF00"/>
              </a:solidFill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Checks payable to Cub Scout Pack 888</a:t>
            </a:r>
          </a:p>
          <a:p>
            <a:endParaRPr lang="en-US" sz="2400" dirty="0" smtClean="0"/>
          </a:p>
          <a:p>
            <a:pPr algn="ctr"/>
            <a:endParaRPr lang="en-US" sz="1800" i="1" dirty="0" smtClean="0"/>
          </a:p>
          <a:p>
            <a:pPr algn="ctr"/>
            <a:r>
              <a:rPr lang="en-US" sz="1800" i="1" dirty="0" smtClean="0"/>
              <a:t>* scholarship assistance may be available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43171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First Year BSA Membership * 			15.00</a:t>
            </a:r>
          </a:p>
          <a:p>
            <a:r>
              <a:rPr lang="en-US" sz="2400" dirty="0" smtClean="0"/>
              <a:t>Boys Life magazine subscription 			12.00</a:t>
            </a:r>
          </a:p>
          <a:p>
            <a:r>
              <a:rPr lang="en-US" sz="2400" dirty="0" smtClean="0"/>
              <a:t>Pack 888 Dues </a:t>
            </a:r>
            <a:r>
              <a:rPr lang="en-US" sz="1600" dirty="0" smtClean="0"/>
              <a:t>(patches/materials)</a:t>
            </a:r>
            <a:r>
              <a:rPr lang="en-US" sz="2400" dirty="0" smtClean="0"/>
              <a:t>			15.00</a:t>
            </a:r>
          </a:p>
          <a:p>
            <a:endParaRPr lang="en-US" sz="2400" dirty="0" smtClean="0"/>
          </a:p>
          <a:p>
            <a:r>
              <a:rPr lang="en-US" sz="2400" b="1" dirty="0" smtClean="0"/>
              <a:t>							</a:t>
            </a:r>
          </a:p>
          <a:p>
            <a:endParaRPr lang="en-US" sz="900" b="1" dirty="0" smtClean="0"/>
          </a:p>
          <a:p>
            <a:r>
              <a:rPr lang="en-US" sz="2400" dirty="0" smtClean="0"/>
              <a:t>Adult First Year Membership *			15.00</a:t>
            </a:r>
          </a:p>
          <a:p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						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algn="ctr"/>
            <a:endParaRPr lang="en-US" sz="2400" dirty="0">
              <a:solidFill>
                <a:srgbClr val="FFFF00"/>
              </a:solidFill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Checks payable to Cub Scout Pack 888</a:t>
            </a:r>
          </a:p>
          <a:p>
            <a:endParaRPr lang="en-US" sz="2400" dirty="0" smtClean="0"/>
          </a:p>
          <a:p>
            <a:pPr algn="ctr"/>
            <a:endParaRPr lang="en-US" sz="1800" i="1" dirty="0" smtClean="0"/>
          </a:p>
          <a:p>
            <a:pPr algn="ctr"/>
            <a:r>
              <a:rPr lang="en-US" sz="1800" i="1" dirty="0" smtClean="0"/>
              <a:t>* scholarship assistance may be available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86519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First Year BSA Membership * 			15.00</a:t>
            </a:r>
          </a:p>
          <a:p>
            <a:r>
              <a:rPr lang="en-US" sz="2400" dirty="0" smtClean="0"/>
              <a:t>Boys Life magazine subscription 			12.00</a:t>
            </a:r>
          </a:p>
          <a:p>
            <a:r>
              <a:rPr lang="en-US" sz="2400" dirty="0" smtClean="0"/>
              <a:t>Pack 888 Dues </a:t>
            </a:r>
            <a:r>
              <a:rPr lang="en-US" sz="1600" dirty="0" smtClean="0"/>
              <a:t>(patches/materials)</a:t>
            </a:r>
            <a:r>
              <a:rPr lang="en-US" sz="2400" dirty="0" smtClean="0"/>
              <a:t>			15.00</a:t>
            </a:r>
          </a:p>
          <a:p>
            <a:r>
              <a:rPr lang="en-US" sz="2400" dirty="0" smtClean="0"/>
              <a:t>Pack 888 T-shirt					  8.00</a:t>
            </a:r>
          </a:p>
          <a:p>
            <a:r>
              <a:rPr lang="en-US" sz="2400" b="1" dirty="0" smtClean="0"/>
              <a:t>							</a:t>
            </a:r>
          </a:p>
          <a:p>
            <a:endParaRPr lang="en-US" sz="900" b="1" dirty="0" smtClean="0"/>
          </a:p>
          <a:p>
            <a:r>
              <a:rPr lang="en-US" sz="2400" dirty="0" smtClean="0"/>
              <a:t>Adult First Year Membership *			15.00</a:t>
            </a:r>
          </a:p>
          <a:p>
            <a:r>
              <a:rPr lang="en-US" sz="2400" dirty="0" smtClean="0"/>
              <a:t>Adult Pack 888 T-shirt				10.00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				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algn="ctr"/>
            <a:endParaRPr lang="en-US" sz="2400" dirty="0">
              <a:solidFill>
                <a:srgbClr val="FFFF00"/>
              </a:solidFill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Checks payable to Cub Scout Pack 888</a:t>
            </a:r>
          </a:p>
          <a:p>
            <a:endParaRPr lang="en-US" sz="2400" dirty="0" smtClean="0"/>
          </a:p>
          <a:p>
            <a:pPr algn="ctr"/>
            <a:endParaRPr lang="en-US" sz="1800" i="1" dirty="0" smtClean="0"/>
          </a:p>
          <a:p>
            <a:pPr algn="ctr"/>
            <a:r>
              <a:rPr lang="en-US" sz="1800" i="1" dirty="0" smtClean="0"/>
              <a:t>* scholarship assistance may be available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86558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First Year BSA Membership * 			15.00</a:t>
            </a:r>
          </a:p>
          <a:p>
            <a:r>
              <a:rPr lang="en-US" sz="2400" dirty="0" smtClean="0"/>
              <a:t>Boys Life magazine subscription 			12.00</a:t>
            </a:r>
          </a:p>
          <a:p>
            <a:r>
              <a:rPr lang="en-US" sz="2400" dirty="0" smtClean="0"/>
              <a:t>Pack 888 Dues </a:t>
            </a:r>
            <a:r>
              <a:rPr lang="en-US" sz="1600" dirty="0" smtClean="0"/>
              <a:t>(patches/materials)</a:t>
            </a:r>
            <a:r>
              <a:rPr lang="en-US" sz="2400" dirty="0" smtClean="0"/>
              <a:t>			15.00</a:t>
            </a:r>
          </a:p>
          <a:p>
            <a:r>
              <a:rPr lang="en-US" sz="2400" dirty="0" smtClean="0"/>
              <a:t>Pack 888 T-shirt					 </a:t>
            </a:r>
            <a:r>
              <a:rPr lang="en-US" sz="2400" u="sng" dirty="0" smtClean="0"/>
              <a:t> 8.00</a:t>
            </a:r>
          </a:p>
          <a:p>
            <a:r>
              <a:rPr lang="en-US" sz="2400" b="1" dirty="0" smtClean="0"/>
              <a:t>							50.00</a:t>
            </a:r>
          </a:p>
          <a:p>
            <a:endParaRPr lang="en-US" sz="900" b="1" dirty="0" smtClean="0"/>
          </a:p>
          <a:p>
            <a:r>
              <a:rPr lang="en-US" sz="2400" dirty="0" smtClean="0"/>
              <a:t>Adult First Year Membership *			15.00</a:t>
            </a:r>
          </a:p>
          <a:p>
            <a:r>
              <a:rPr lang="en-US" sz="2400" dirty="0" smtClean="0"/>
              <a:t>Adult Pack 888 T-shirt				</a:t>
            </a:r>
            <a:r>
              <a:rPr lang="en-US" sz="2400" u="sng" dirty="0" smtClean="0"/>
              <a:t>10.00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				</a:t>
            </a:r>
            <a:r>
              <a:rPr lang="en-US" sz="2400" b="1" dirty="0" smtClean="0"/>
              <a:t>25.00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algn="ctr"/>
            <a:endParaRPr lang="en-US" sz="2400" dirty="0">
              <a:solidFill>
                <a:srgbClr val="FFFF00"/>
              </a:solidFill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Checks payable to Cub Scout Pack 888</a:t>
            </a:r>
          </a:p>
          <a:p>
            <a:endParaRPr lang="en-US" sz="2400" dirty="0" smtClean="0"/>
          </a:p>
          <a:p>
            <a:pPr algn="ctr"/>
            <a:endParaRPr lang="en-US" sz="1800" i="1" dirty="0" smtClean="0"/>
          </a:p>
          <a:p>
            <a:pPr algn="ctr"/>
            <a:r>
              <a:rPr lang="en-US" sz="1800" i="1" dirty="0" smtClean="0"/>
              <a:t>* scholarship assistance may be available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81140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costs of scouting</a:t>
            </a:r>
            <a:endParaRPr lang="en-US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r>
              <a:rPr lang="en-US" dirty="0" smtClean="0"/>
              <a:t>Statistically, the pack will spend about $120 per boy!</a:t>
            </a:r>
          </a:p>
          <a:p>
            <a:endParaRPr lang="en-US" dirty="0" smtClean="0"/>
          </a:p>
          <a:p>
            <a:r>
              <a:rPr lang="en-US" sz="2400" dirty="0" smtClean="0"/>
              <a:t>Annual Pack Dues and Registration fees are $50 per year.</a:t>
            </a:r>
          </a:p>
          <a:p>
            <a:endParaRPr lang="en-US" sz="2400" dirty="0" smtClean="0"/>
          </a:p>
          <a:p>
            <a:r>
              <a:rPr lang="en-US" sz="2400" dirty="0" smtClean="0"/>
              <a:t>Somehow, some way, the Pack needs to raise $70 per boy to remain solvent.</a:t>
            </a:r>
          </a:p>
          <a:p>
            <a:endParaRPr lang="en-US" dirty="0" smtClean="0"/>
          </a:p>
          <a:p>
            <a:r>
              <a:rPr lang="en-US" dirty="0" smtClean="0"/>
              <a:t>Your participation in our fund raisers is critical. Please do your best to help!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 Raising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defray costs of activities, cubs sell Popcorn each fall.  </a:t>
            </a:r>
            <a:r>
              <a:rPr lang="en-US" i="1" dirty="0" smtClean="0"/>
              <a:t>New for 2010, we will maintain an account per scout for their personal earnings.</a:t>
            </a:r>
          </a:p>
          <a:p>
            <a:endParaRPr lang="en-US" dirty="0"/>
          </a:p>
          <a:p>
            <a:r>
              <a:rPr lang="en-US" dirty="0" smtClean="0"/>
              <a:t>For example:</a:t>
            </a:r>
          </a:p>
          <a:p>
            <a:pPr marL="857250" lvl="2" indent="0">
              <a:buNone/>
            </a:pPr>
            <a:r>
              <a:rPr lang="en-US" sz="1800" i="1" dirty="0" smtClean="0"/>
              <a:t>Scout sells $750 in popcorn			$750</a:t>
            </a:r>
          </a:p>
          <a:p>
            <a:pPr marL="857250" lvl="2" indent="0">
              <a:buNone/>
            </a:pPr>
            <a:r>
              <a:rPr lang="en-US" sz="1800" i="1" dirty="0" smtClean="0"/>
              <a:t>The Pack earns 26% 				$200</a:t>
            </a:r>
          </a:p>
          <a:p>
            <a:pPr marL="857250" lvl="2" indent="0">
              <a:buNone/>
            </a:pPr>
            <a:endParaRPr lang="en-US" sz="1800" i="1" dirty="0" smtClean="0"/>
          </a:p>
          <a:p>
            <a:pPr marL="857250" lvl="2" indent="0">
              <a:buNone/>
            </a:pPr>
            <a:r>
              <a:rPr lang="en-US" sz="1800" i="1" dirty="0" smtClean="0"/>
              <a:t>50% of Pack earnings credited to individual boy	$100</a:t>
            </a:r>
          </a:p>
          <a:p>
            <a:pPr marL="857250" lvl="2" indent="0">
              <a:buNone/>
            </a:pPr>
            <a:endParaRPr lang="en-US" sz="1800" i="1" dirty="0" smtClean="0"/>
          </a:p>
          <a:p>
            <a:pPr marL="857250" lvl="2" indent="0">
              <a:buNone/>
            </a:pPr>
            <a:r>
              <a:rPr lang="en-US" sz="1800" i="1" dirty="0" smtClean="0"/>
              <a:t>Camping Fees					  - 30</a:t>
            </a:r>
          </a:p>
          <a:p>
            <a:pPr marL="857250" lvl="2" indent="0">
              <a:buNone/>
            </a:pPr>
            <a:r>
              <a:rPr lang="en-US" sz="1800" i="1" dirty="0" smtClean="0"/>
              <a:t>Summer Camp *					  - 70</a:t>
            </a:r>
          </a:p>
          <a:p>
            <a:pPr marL="857250" lvl="2" indent="0">
              <a:buNone/>
            </a:pPr>
            <a:endParaRPr lang="en-US" sz="1800" i="1" dirty="0" smtClean="0"/>
          </a:p>
          <a:p>
            <a:pPr marL="857250" lvl="2" indent="0" algn="ctr">
              <a:buNone/>
            </a:pPr>
            <a:r>
              <a:rPr lang="en-US" sz="1050" i="1" dirty="0" smtClean="0"/>
              <a:t>* scholarship assistance may be available</a:t>
            </a:r>
            <a:endParaRPr lang="en-US" sz="1050" i="1" dirty="0"/>
          </a:p>
        </p:txBody>
      </p:sp>
    </p:spTree>
    <p:extLst>
      <p:ext uri="{BB962C8B-B14F-4D97-AF65-F5344CB8AC3E}">
        <p14:creationId xmlns:p14="http://schemas.microsoft.com/office/powerpoint/2010/main" val="83637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Charitable Donations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Charter Organization of Pack </a:t>
            </a:r>
            <a:r>
              <a:rPr lang="en-US" dirty="0" smtClean="0"/>
              <a:t>888 </a:t>
            </a:r>
            <a:r>
              <a:rPr lang="en-US" dirty="0" smtClean="0"/>
              <a:t>is a 501c3 charity.   If your employer matches charitable donations, you can help our Pack:</a:t>
            </a:r>
          </a:p>
          <a:p>
            <a:endParaRPr lang="en-US" dirty="0"/>
          </a:p>
          <a:p>
            <a:r>
              <a:rPr lang="en-US" dirty="0" smtClean="0"/>
              <a:t>Donation to:</a:t>
            </a:r>
          </a:p>
          <a:p>
            <a:r>
              <a:rPr lang="en-US" dirty="0"/>
              <a:t>	</a:t>
            </a:r>
            <a:r>
              <a:rPr lang="en-US" dirty="0" smtClean="0"/>
              <a:t>Cub Scout Pack </a:t>
            </a:r>
            <a:r>
              <a:rPr lang="en-US" dirty="0" smtClean="0"/>
              <a:t>888</a:t>
            </a:r>
            <a:endParaRPr lang="en-US" dirty="0" smtClean="0"/>
          </a:p>
          <a:p>
            <a:r>
              <a:rPr lang="en-US" dirty="0"/>
              <a:t>	</a:t>
            </a:r>
            <a:endParaRPr lang="en-US" sz="1050" i="1" dirty="0"/>
          </a:p>
        </p:txBody>
      </p:sp>
    </p:spTree>
    <p:extLst>
      <p:ext uri="{BB962C8B-B14F-4D97-AF65-F5344CB8AC3E}">
        <p14:creationId xmlns:p14="http://schemas.microsoft.com/office/powerpoint/2010/main" val="32824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 @Pack888.us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41437"/>
            <a:ext cx="8839200" cy="4906963"/>
          </a:xfrm>
        </p:spPr>
        <p:txBody>
          <a:bodyPr/>
          <a:lstStyle/>
          <a:p>
            <a:r>
              <a:rPr lang="en-US" i="1" dirty="0" smtClean="0"/>
              <a:t>FirstName</a:t>
            </a:r>
            <a:r>
              <a:rPr lang="en-US" dirty="0" smtClean="0"/>
              <a:t>@pack888.us 	all adult leaders</a:t>
            </a:r>
          </a:p>
          <a:p>
            <a:endParaRPr lang="en-US" dirty="0"/>
          </a:p>
          <a:p>
            <a:r>
              <a:rPr lang="en-US" dirty="0" smtClean="0"/>
              <a:t>DEN3@pack888.us		all members of each den</a:t>
            </a:r>
          </a:p>
          <a:p>
            <a:endParaRPr lang="en-US" dirty="0"/>
          </a:p>
          <a:p>
            <a:r>
              <a:rPr lang="en-US" i="1" dirty="0" smtClean="0"/>
              <a:t>FFLL#</a:t>
            </a:r>
            <a:r>
              <a:rPr lang="en-US" dirty="0" smtClean="0"/>
              <a:t>@pack888.us 		each scout (parents)</a:t>
            </a:r>
          </a:p>
          <a:p>
            <a:pPr algn="ctr"/>
            <a:r>
              <a:rPr lang="en-US" sz="2400" i="1" dirty="0" smtClean="0"/>
              <a:t>e.g. Johnny Smith of Den 3 is JoSm3@pack888.us </a:t>
            </a:r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00" y="6320624"/>
            <a:ext cx="7620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bg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bg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b="0" i="1" dirty="0" smtClean="0">
                <a:solidFill>
                  <a:srgbClr val="FFFF00"/>
                </a:solidFill>
              </a:rPr>
              <a:t>When in doubt </a:t>
            </a:r>
            <a:r>
              <a:rPr lang="en-US" b="0" dirty="0" smtClean="0">
                <a:solidFill>
                  <a:srgbClr val="FFFF00"/>
                </a:solidFill>
              </a:rPr>
              <a:t>– Cubscouting@Pack888.us</a:t>
            </a:r>
          </a:p>
        </p:txBody>
      </p:sp>
    </p:spTree>
    <p:extLst>
      <p:ext uri="{BB962C8B-B14F-4D97-AF65-F5344CB8AC3E}">
        <p14:creationId xmlns:p14="http://schemas.microsoft.com/office/powerpoint/2010/main" val="98996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7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7319072"/>
              </p:ext>
            </p:extLst>
          </p:nvPr>
        </p:nvGraphicFramePr>
        <p:xfrm>
          <a:off x="457200" y="1524000"/>
          <a:ext cx="8305800" cy="449580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661160"/>
                <a:gridCol w="999922"/>
                <a:gridCol w="967666"/>
                <a:gridCol w="967666"/>
                <a:gridCol w="967666"/>
                <a:gridCol w="887028"/>
                <a:gridCol w="948605"/>
                <a:gridCol w="906087"/>
              </a:tblGrid>
              <a:tr h="7493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Tue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Thu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Sun</a:t>
                      </a:r>
                      <a:endParaRPr lang="en-US" dirty="0"/>
                    </a:p>
                  </a:txBody>
                  <a:tcPr anchor="ctr"/>
                </a:tc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Week 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Webelos</a:t>
                      </a:r>
                      <a:r>
                        <a:rPr lang="en-US" sz="1200" baseline="0" dirty="0" smtClean="0"/>
                        <a:t> </a:t>
                      </a:r>
                    </a:p>
                    <a:p>
                      <a:pPr algn="ctr"/>
                      <a:r>
                        <a:rPr lang="en-US" sz="1200" baseline="0" dirty="0" smtClean="0"/>
                        <a:t>Den 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Wolves Den 5</a:t>
                      </a:r>
                      <a:endParaRPr lang="en-US" sz="1200" dirty="0"/>
                    </a:p>
                  </a:txBody>
                  <a:tcPr anchor="ctr"/>
                </a:tc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Week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Cub</a:t>
                      </a:r>
                      <a:r>
                        <a:rPr lang="en-US" sz="1200" baseline="0" dirty="0" smtClean="0"/>
                        <a:t> Scout Roundtable </a:t>
                      </a:r>
                      <a:r>
                        <a:rPr lang="en-US" sz="1050" baseline="0" dirty="0" smtClean="0"/>
                        <a:t>(district)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Week 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Committee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Wolves Den 5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Week 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Pack</a:t>
                      </a:r>
                    </a:p>
                    <a:p>
                      <a:pPr algn="ctr"/>
                      <a:r>
                        <a:rPr lang="en-US" sz="1200" dirty="0" smtClean="0"/>
                        <a:t>Meeting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Week 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----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4471" y="6324600"/>
            <a:ext cx="850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Each Den can decide when it should meet, based on the needs of your boys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23911" y="2024390"/>
            <a:ext cx="11576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0" i="1" dirty="0" smtClean="0">
                <a:solidFill>
                  <a:srgbClr val="FFFF00"/>
                </a:solidFill>
              </a:rPr>
              <a:t>No Homework?</a:t>
            </a:r>
            <a:endParaRPr lang="en-US" sz="1050" b="0" i="1" dirty="0">
              <a:solidFill>
                <a:srgbClr val="FFFF00"/>
              </a:solidFill>
            </a:endParaRPr>
          </a:p>
        </p:txBody>
      </p:sp>
      <p:sp>
        <p:nvSpPr>
          <p:cNvPr id="8" name="Left Arrow 7"/>
          <p:cNvSpPr/>
          <p:nvPr/>
        </p:nvSpPr>
        <p:spPr bwMode="auto">
          <a:xfrm>
            <a:off x="3185547" y="4679343"/>
            <a:ext cx="671111" cy="457200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810000" y="4572000"/>
            <a:ext cx="3810000" cy="7620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First Pack Meeting for this year is September 27 at 7PM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83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906963"/>
          </a:xfrm>
        </p:spPr>
        <p:txBody>
          <a:bodyPr/>
          <a:lstStyle/>
          <a:p>
            <a:pPr>
              <a:tabLst>
                <a:tab pos="2286000" algn="l"/>
              </a:tabLst>
            </a:pPr>
            <a:r>
              <a:rPr lang="en-US" sz="2400" dirty="0" smtClean="0"/>
              <a:t>Sept 20	Committee Meeting @ 6:30</a:t>
            </a:r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Sept 25	Dallas Cowboys Scout Day </a:t>
            </a:r>
            <a:r>
              <a:rPr lang="en-US" sz="1600" dirty="0" smtClean="0"/>
              <a:t>(details pending)</a:t>
            </a:r>
            <a:endParaRPr lang="en-US" sz="2400" dirty="0" smtClean="0"/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Sept 25	Adult Leader training </a:t>
            </a:r>
            <a:r>
              <a:rPr lang="en-US" sz="1600" dirty="0" smtClean="0"/>
              <a:t>(in person)</a:t>
            </a:r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Sept 27	Pack Meeting @ 7PM</a:t>
            </a:r>
          </a:p>
          <a:p>
            <a:pPr>
              <a:tabLst>
                <a:tab pos="2286000" algn="l"/>
              </a:tabLst>
            </a:pPr>
            <a:r>
              <a:rPr lang="en-US" sz="2400" dirty="0"/>
              <a:t>	</a:t>
            </a:r>
            <a:r>
              <a:rPr lang="en-US" sz="2400" dirty="0" smtClean="0"/>
              <a:t>	</a:t>
            </a:r>
            <a:r>
              <a:rPr lang="en-US" sz="1800" i="1" dirty="0" smtClean="0"/>
              <a:t>Popcorn Info to be given</a:t>
            </a:r>
          </a:p>
          <a:p>
            <a:pPr>
              <a:tabLst>
                <a:tab pos="2286000" algn="l"/>
              </a:tabLst>
            </a:pPr>
            <a:endParaRPr lang="en-US" sz="2400" dirty="0" smtClean="0"/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Oct 23	Pack Trail Hike </a:t>
            </a:r>
            <a:r>
              <a:rPr lang="en-US" sz="1600" dirty="0" smtClean="0"/>
              <a:t>(sign up in back)</a:t>
            </a:r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Oct 29-30	Webelos &amp; Boy Scout Camporee</a:t>
            </a:r>
          </a:p>
          <a:p>
            <a:endParaRPr lang="en-US" dirty="0"/>
          </a:p>
          <a:p>
            <a:endParaRPr lang="en-US" i="1" dirty="0" smtClean="0"/>
          </a:p>
          <a:p>
            <a:r>
              <a:rPr lang="en-US" sz="2400" i="1" dirty="0" smtClean="0"/>
              <a:t>TBD – God &amp; Me class being scheduled for Fall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3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906963"/>
          </a:xfrm>
        </p:spPr>
        <p:txBody>
          <a:bodyPr/>
          <a:lstStyle/>
          <a:p>
            <a:pPr>
              <a:tabLst>
                <a:tab pos="2286000" algn="l"/>
              </a:tabLst>
            </a:pPr>
            <a:r>
              <a:rPr lang="en-US" sz="2400" dirty="0" smtClean="0"/>
              <a:t>Annual pack activities your family can look forward to:</a:t>
            </a:r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 </a:t>
            </a:r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October	Trail Hike &amp; Centennial Camporee</a:t>
            </a:r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November	Fall Family Campout</a:t>
            </a:r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December	God &amp; Me lock-in</a:t>
            </a:r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January	Pinewood Derby </a:t>
            </a:r>
            <a:r>
              <a:rPr lang="en-US" sz="1800" dirty="0" smtClean="0"/>
              <a:t>(workshops prior)</a:t>
            </a:r>
            <a:endParaRPr lang="en-US" sz="2400" dirty="0" smtClean="0"/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February	Scouting for Food, Scout Sunday </a:t>
            </a:r>
            <a:r>
              <a:rPr lang="en-US" sz="1400" dirty="0" smtClean="0"/>
              <a:t>at local churches</a:t>
            </a:r>
            <a:endParaRPr lang="en-US" sz="2400" dirty="0" smtClean="0"/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March	Spring Family Campout or Camp-in</a:t>
            </a:r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April	Blue &amp; Gold Banquet</a:t>
            </a:r>
          </a:p>
          <a:p>
            <a:pPr>
              <a:tabLst>
                <a:tab pos="2286000" algn="l"/>
              </a:tabLst>
            </a:pPr>
            <a:r>
              <a:rPr lang="en-US" sz="2400" dirty="0" smtClean="0"/>
              <a:t>June	Day Camp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95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SUIT UP !!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Scout Shop </a:t>
            </a:r>
            <a:r>
              <a:rPr lang="en-US" dirty="0" smtClean="0"/>
              <a:t>@ 121</a:t>
            </a:r>
            <a:r>
              <a:rPr lang="en-US" sz="1600" dirty="0" smtClean="0"/>
              <a:t>(Business)</a:t>
            </a:r>
            <a:r>
              <a:rPr lang="en-US" dirty="0" smtClean="0"/>
              <a:t> &amp; Corporate – </a:t>
            </a:r>
            <a:r>
              <a:rPr lang="en-US" sz="1600" i="1" dirty="0"/>
              <a:t>b</a:t>
            </a:r>
            <a:r>
              <a:rPr lang="en-US" sz="1600" i="1" dirty="0" smtClean="0"/>
              <a:t>ehind McDonalds</a:t>
            </a:r>
            <a:endParaRPr lang="en-US" sz="16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6386732"/>
            <a:ext cx="4976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 smtClean="0">
                <a:solidFill>
                  <a:srgbClr val="FFC000"/>
                </a:solidFill>
              </a:rPr>
              <a:t>Get your materials early, they sell out each Fall</a:t>
            </a:r>
            <a:endParaRPr lang="en-US" b="0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81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Tigers, Wolves &amp; Bears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914400"/>
          </a:xfrm>
        </p:spPr>
        <p:txBody>
          <a:bodyPr/>
          <a:lstStyle/>
          <a:p>
            <a:r>
              <a:rPr lang="en-US" sz="2000" dirty="0" smtClean="0">
                <a:solidFill>
                  <a:srgbClr val="FFFF00"/>
                </a:solidFill>
              </a:rPr>
              <a:t>Blue shirt, belt &amp; buckle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Scarf &amp; slide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Hat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5" name="Picture 15" descr="http://nashpack567.org/gfx/uniform-wolf-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764447"/>
            <a:ext cx="1462294" cy="292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http://nashpack567.org/gfx/uniform-bear-p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764447"/>
            <a:ext cx="1462294" cy="292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http://nashpack567.org/gfx/uniform-tiger-pi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64447"/>
            <a:ext cx="1462294" cy="292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0520" y="2810470"/>
            <a:ext cx="11384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solidFill>
                  <a:schemeClr val="bg1"/>
                </a:solidFill>
              </a:rPr>
              <a:t>1</a:t>
            </a:r>
            <a:r>
              <a:rPr lang="en-US" b="0" baseline="30000" dirty="0" smtClean="0">
                <a:solidFill>
                  <a:schemeClr val="bg1"/>
                </a:solidFill>
              </a:rPr>
              <a:t>st</a:t>
            </a:r>
            <a:r>
              <a:rPr lang="en-US" b="0" dirty="0" smtClean="0">
                <a:solidFill>
                  <a:schemeClr val="bg1"/>
                </a:solidFill>
              </a:rPr>
              <a:t> Grade</a:t>
            </a:r>
          </a:p>
          <a:p>
            <a:pPr algn="ctr"/>
            <a:r>
              <a:rPr lang="en-US" b="0" dirty="0" smtClean="0">
                <a:solidFill>
                  <a:schemeClr val="bg1"/>
                </a:solidFill>
              </a:rPr>
              <a:t>Tigers</a:t>
            </a:r>
          </a:p>
          <a:p>
            <a:pPr algn="ctr"/>
            <a:r>
              <a:rPr lang="en-US" dirty="0" smtClean="0">
                <a:solidFill>
                  <a:srgbClr val="FFC000"/>
                </a:solidFill>
              </a:rPr>
              <a:t>Orange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65874" y="2810470"/>
            <a:ext cx="11881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solidFill>
                  <a:schemeClr val="bg1"/>
                </a:solidFill>
              </a:rPr>
              <a:t>2</a:t>
            </a:r>
            <a:r>
              <a:rPr lang="en-US" b="0" baseline="30000" dirty="0" smtClean="0">
                <a:solidFill>
                  <a:schemeClr val="bg1"/>
                </a:solidFill>
              </a:rPr>
              <a:t>nd</a:t>
            </a:r>
            <a:r>
              <a:rPr lang="en-US" b="0" dirty="0" smtClean="0">
                <a:solidFill>
                  <a:schemeClr val="bg1"/>
                </a:solidFill>
              </a:rPr>
              <a:t> Grade</a:t>
            </a:r>
          </a:p>
          <a:p>
            <a:pPr algn="ctr"/>
            <a:r>
              <a:rPr lang="en-US" b="0" dirty="0" smtClean="0">
                <a:solidFill>
                  <a:schemeClr val="bg1"/>
                </a:solidFill>
              </a:rPr>
              <a:t>Wolves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Yellow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5659" y="2810470"/>
            <a:ext cx="11544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solidFill>
                  <a:schemeClr val="bg1"/>
                </a:solidFill>
              </a:rPr>
              <a:t>3</a:t>
            </a:r>
            <a:r>
              <a:rPr lang="en-US" b="0" baseline="30000" dirty="0" smtClean="0">
                <a:solidFill>
                  <a:schemeClr val="bg1"/>
                </a:solidFill>
              </a:rPr>
              <a:t>rd</a:t>
            </a:r>
            <a:r>
              <a:rPr lang="en-US" b="0" dirty="0" smtClean="0">
                <a:solidFill>
                  <a:schemeClr val="bg1"/>
                </a:solidFill>
              </a:rPr>
              <a:t> Grade</a:t>
            </a:r>
          </a:p>
          <a:p>
            <a:pPr algn="ctr"/>
            <a:r>
              <a:rPr lang="en-US" b="0" dirty="0" smtClean="0">
                <a:solidFill>
                  <a:schemeClr val="bg1"/>
                </a:solidFill>
              </a:rPr>
              <a:t>Bears</a:t>
            </a:r>
          </a:p>
          <a:p>
            <a:pPr algn="ctr"/>
            <a:r>
              <a:rPr lang="en-US" dirty="0" smtClean="0">
                <a:solidFill>
                  <a:schemeClr val="accent1">
                    <a:lumMod val="90000"/>
                  </a:schemeClr>
                </a:solidFill>
              </a:rPr>
              <a:t>Lt. Blue</a:t>
            </a:r>
            <a:endParaRPr lang="en-US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11" name="Flowchart: Delay 10"/>
          <p:cNvSpPr/>
          <p:nvPr/>
        </p:nvSpPr>
        <p:spPr bwMode="auto">
          <a:xfrm rot="16200000">
            <a:off x="7190738" y="1623392"/>
            <a:ext cx="1905000" cy="1553817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7458" name="Picture 2" descr="C:\Users\jbuff\AppData\Local\Microsoft\Windows\Temporary Internet Files\Content.IE5\EFBUDKN4\MC900018835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962" y="1662776"/>
            <a:ext cx="1070553" cy="58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 bwMode="auto">
          <a:xfrm>
            <a:off x="7607962" y="2277071"/>
            <a:ext cx="1070553" cy="319246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DEN #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73824" y="335280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solidFill>
                  <a:schemeClr val="bg1"/>
                </a:solidFill>
              </a:rPr>
              <a:t>Left Sleeve</a:t>
            </a:r>
            <a:endParaRPr lang="en-US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15" name="Flowchart: Delay 14"/>
          <p:cNvSpPr/>
          <p:nvPr/>
        </p:nvSpPr>
        <p:spPr bwMode="auto">
          <a:xfrm rot="16200000">
            <a:off x="7190738" y="4452854"/>
            <a:ext cx="1905000" cy="1553817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6881" y="6182263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solidFill>
                  <a:schemeClr val="bg1"/>
                </a:solidFill>
              </a:rPr>
              <a:t>Right Sleeve</a:t>
            </a:r>
            <a:endParaRPr lang="en-US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001257" y="5078967"/>
            <a:ext cx="316838" cy="48363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8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8305800" y="5078967"/>
            <a:ext cx="316838" cy="48363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8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9" name="Regular Pentagon 18"/>
          <p:cNvSpPr/>
          <p:nvPr/>
        </p:nvSpPr>
        <p:spPr bwMode="auto">
          <a:xfrm>
            <a:off x="7438706" y="4467762"/>
            <a:ext cx="1409700" cy="609600"/>
          </a:xfrm>
          <a:prstGeom prst="pentag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Circle 10 Council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052" y="1655768"/>
            <a:ext cx="731672" cy="73492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96451" y="2318337"/>
            <a:ext cx="1362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0" dirty="0" smtClean="0">
                <a:solidFill>
                  <a:schemeClr val="bg1"/>
                </a:solidFill>
              </a:rPr>
              <a:t>Above left pocket</a:t>
            </a:r>
            <a:endParaRPr lang="en-US" sz="1200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684162" y="5078967"/>
            <a:ext cx="316838" cy="48363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8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22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Webelos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914400"/>
          </a:xfrm>
        </p:spPr>
        <p:txBody>
          <a:bodyPr/>
          <a:lstStyle/>
          <a:p>
            <a:r>
              <a:rPr lang="en-US" sz="2000" dirty="0" smtClean="0">
                <a:solidFill>
                  <a:srgbClr val="FFFF00"/>
                </a:solidFill>
              </a:rPr>
              <a:t>Brown shirt, belt &amp; buckle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Webelos scarf &amp; slide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Webelos banners on shoulder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Webelos or BSA hat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1" name="Flowchart: Delay 10"/>
          <p:cNvSpPr/>
          <p:nvPr/>
        </p:nvSpPr>
        <p:spPr bwMode="auto">
          <a:xfrm rot="16200000">
            <a:off x="7190738" y="1623392"/>
            <a:ext cx="1905000" cy="1553817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7458" name="Picture 2" descr="C:\Users\jbuff\AppData\Local\Microsoft\Windows\Temporary Internet Files\Content.IE5\EFBUDKN4\MC90001883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962" y="1662776"/>
            <a:ext cx="1070553" cy="58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473824" y="335280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solidFill>
                  <a:schemeClr val="bg1"/>
                </a:solidFill>
              </a:rPr>
              <a:t>Left Sleeve</a:t>
            </a:r>
            <a:endParaRPr lang="en-US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15" name="Flowchart: Delay 14"/>
          <p:cNvSpPr/>
          <p:nvPr/>
        </p:nvSpPr>
        <p:spPr bwMode="auto">
          <a:xfrm rot="16200000">
            <a:off x="7190738" y="4452854"/>
            <a:ext cx="1905000" cy="1553817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gular Pentagon 18"/>
          <p:cNvSpPr/>
          <p:nvPr/>
        </p:nvSpPr>
        <p:spPr bwMode="auto">
          <a:xfrm>
            <a:off x="7438706" y="4467762"/>
            <a:ext cx="1409700" cy="609600"/>
          </a:xfrm>
          <a:prstGeom prst="pentag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Circle 10 Council</a:t>
            </a:r>
          </a:p>
        </p:txBody>
      </p:sp>
      <p:pic>
        <p:nvPicPr>
          <p:cNvPr id="22" name="Picture 17" descr="http://nashpack567.org/gfx/uniform-webelo-p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10474"/>
            <a:ext cx="1690688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7752713" y="2400300"/>
            <a:ext cx="781050" cy="762000"/>
          </a:xfrm>
          <a:prstGeom prst="ellips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Patrol Animal</a:t>
            </a:r>
          </a:p>
        </p:txBody>
      </p:sp>
      <p:pic>
        <p:nvPicPr>
          <p:cNvPr id="24" name="Picture 23" descr="webl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547" y="1631203"/>
            <a:ext cx="759930" cy="190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396881" y="6182263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solidFill>
                  <a:schemeClr val="bg1"/>
                </a:solidFill>
              </a:rPr>
              <a:t>Right Sleeve</a:t>
            </a:r>
            <a:endParaRPr lang="en-US" dirty="0">
              <a:solidFill>
                <a:schemeClr val="accent1">
                  <a:lumMod val="90000"/>
                </a:schemeClr>
              </a:solidFill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052" y="1655768"/>
            <a:ext cx="731672" cy="73492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396451" y="2318337"/>
            <a:ext cx="1362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0" dirty="0" smtClean="0">
                <a:solidFill>
                  <a:schemeClr val="bg1"/>
                </a:solidFill>
              </a:rPr>
              <a:t>Above left pocket</a:t>
            </a:r>
            <a:endParaRPr lang="en-US" sz="1200" dirty="0">
              <a:solidFill>
                <a:schemeClr val="accent1">
                  <a:lumMod val="90000"/>
                </a:schemeClr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7" t="45848" r="26880" b="37224"/>
          <a:stretch/>
        </p:blipFill>
        <p:spPr>
          <a:xfrm>
            <a:off x="4267200" y="3859016"/>
            <a:ext cx="1721166" cy="113585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4231403" y="3582017"/>
            <a:ext cx="17427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0" dirty="0" smtClean="0">
                <a:solidFill>
                  <a:schemeClr val="bg1"/>
                </a:solidFill>
              </a:rPr>
              <a:t>Blue shoulder epaulets</a:t>
            </a:r>
            <a:endParaRPr lang="en-US" sz="1200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8001257" y="5078967"/>
            <a:ext cx="316838" cy="483633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latin typeface="Arial" charset="0"/>
              </a:rPr>
              <a:t>4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663300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8305800" y="5078967"/>
            <a:ext cx="316838" cy="483633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latin typeface="Arial" charset="0"/>
              </a:rPr>
              <a:t>4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663300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7684162" y="5078967"/>
            <a:ext cx="316838" cy="483633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latin typeface="Arial" charset="0"/>
              </a:rPr>
              <a:t>8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6633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28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lowchart: Delay 33"/>
          <p:cNvSpPr/>
          <p:nvPr/>
        </p:nvSpPr>
        <p:spPr bwMode="auto">
          <a:xfrm rot="16200000">
            <a:off x="7199955" y="4833655"/>
            <a:ext cx="1905000" cy="1553817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17744" y="6519446"/>
            <a:ext cx="1869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0" dirty="0" smtClean="0">
                <a:solidFill>
                  <a:schemeClr val="bg1"/>
                </a:solidFill>
              </a:rPr>
              <a:t>Adult Right Sleeve</a:t>
            </a:r>
            <a:endParaRPr lang="en-US" sz="1600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28" name="Flowchart: Delay 27"/>
          <p:cNvSpPr/>
          <p:nvPr/>
        </p:nvSpPr>
        <p:spPr bwMode="auto">
          <a:xfrm rot="16200000">
            <a:off x="7199955" y="4457235"/>
            <a:ext cx="1905000" cy="1553817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Flowchart: Delay 34"/>
          <p:cNvSpPr/>
          <p:nvPr/>
        </p:nvSpPr>
        <p:spPr bwMode="auto">
          <a:xfrm rot="16200000">
            <a:off x="7198757" y="4838408"/>
            <a:ext cx="1896341" cy="1503774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gular Pentagon 30"/>
          <p:cNvSpPr/>
          <p:nvPr/>
        </p:nvSpPr>
        <p:spPr bwMode="auto">
          <a:xfrm>
            <a:off x="7447923" y="4472143"/>
            <a:ext cx="1409700" cy="609600"/>
          </a:xfrm>
          <a:prstGeom prst="pentag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Circle 10 Council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104" y="5530525"/>
            <a:ext cx="1042578" cy="1007940"/>
          </a:xfrm>
          <a:prstGeom prst="ellipse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 Leaders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914400"/>
          </a:xfrm>
        </p:spPr>
        <p:txBody>
          <a:bodyPr/>
          <a:lstStyle/>
          <a:p>
            <a:r>
              <a:rPr lang="en-US" sz="2000" dirty="0" smtClean="0">
                <a:solidFill>
                  <a:srgbClr val="FFFF00"/>
                </a:solidFill>
              </a:rPr>
              <a:t>Brown shirt, belt &amp; buckle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Any BSA hat</a:t>
            </a:r>
          </a:p>
        </p:txBody>
      </p:sp>
      <p:sp>
        <p:nvSpPr>
          <p:cNvPr id="11" name="Flowchart: Delay 10"/>
          <p:cNvSpPr/>
          <p:nvPr/>
        </p:nvSpPr>
        <p:spPr bwMode="auto">
          <a:xfrm rot="16200000">
            <a:off x="7190738" y="1623392"/>
            <a:ext cx="1905000" cy="1553817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7458" name="Picture 2" descr="C:\Users\jbuff\AppData\Local\Microsoft\Windows\Temporary Internet Files\Content.IE5\EFBUDKN4\MC90001883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962" y="1662776"/>
            <a:ext cx="1070553" cy="58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473824" y="335280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 smtClean="0">
                <a:solidFill>
                  <a:schemeClr val="bg1"/>
                </a:solidFill>
              </a:rPr>
              <a:t>Left Sleeve</a:t>
            </a:r>
            <a:endParaRPr lang="en-US" dirty="0">
              <a:solidFill>
                <a:schemeClr val="accent1">
                  <a:lumMod val="90000"/>
                </a:schemeClr>
              </a:solidFill>
            </a:endParaRPr>
          </a:p>
        </p:txBody>
      </p:sp>
      <p:pic>
        <p:nvPicPr>
          <p:cNvPr id="22" name="Picture 17" descr="http://nashpack567.org/gfx/uniform-webelo-pi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10474"/>
            <a:ext cx="1690688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052" y="1655768"/>
            <a:ext cx="731672" cy="73492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396451" y="2318337"/>
            <a:ext cx="1362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0" dirty="0" smtClean="0">
                <a:solidFill>
                  <a:schemeClr val="bg1"/>
                </a:solidFill>
              </a:rPr>
              <a:t>Above left pocket</a:t>
            </a:r>
            <a:endParaRPr lang="en-US" sz="1200" dirty="0">
              <a:solidFill>
                <a:schemeClr val="accent1">
                  <a:lumMod val="90000"/>
                </a:schemeClr>
              </a:solidFill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7" t="45848" r="26880" b="37224"/>
          <a:stretch/>
        </p:blipFill>
        <p:spPr>
          <a:xfrm>
            <a:off x="4267200" y="3859016"/>
            <a:ext cx="1721166" cy="113585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231403" y="3582017"/>
            <a:ext cx="17427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0" dirty="0" smtClean="0">
                <a:solidFill>
                  <a:schemeClr val="bg1"/>
                </a:solidFill>
              </a:rPr>
              <a:t>Blue shoulder epaulets</a:t>
            </a:r>
            <a:endParaRPr lang="en-US" sz="1200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8001257" y="5078967"/>
            <a:ext cx="316838" cy="483633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latin typeface="Arial" charset="0"/>
              </a:rPr>
              <a:t>4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663300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8305800" y="5078967"/>
            <a:ext cx="316838" cy="483633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latin typeface="Arial" charset="0"/>
              </a:rPr>
              <a:t>4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663300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7684162" y="5078967"/>
            <a:ext cx="316838" cy="483633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latin typeface="Arial" charset="0"/>
              </a:rPr>
              <a:t>8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6633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11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 T-Shirts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00200" y="1329031"/>
            <a:ext cx="5897455" cy="4529819"/>
            <a:chOff x="228600" y="381000"/>
            <a:chExt cx="6400800" cy="5184648"/>
          </a:xfrm>
        </p:grpSpPr>
        <p:pic>
          <p:nvPicPr>
            <p:cNvPr id="5" name="Picture 6" descr="http://www.clker.com/cliparts/c/2/5/7/11971220161720633624ryanlerch_white_t-shirt.svg.h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381000"/>
              <a:ext cx="6400800" cy="5184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ounded Rectangle 5"/>
            <p:cNvSpPr/>
            <p:nvPr/>
          </p:nvSpPr>
          <p:spPr>
            <a:xfrm>
              <a:off x="1816448" y="609600"/>
              <a:ext cx="3212751" cy="4829755"/>
            </a:xfrm>
            <a:prstGeom prst="roundRect">
              <a:avLst>
                <a:gd name="adj" fmla="val 3242"/>
              </a:avLst>
            </a:prstGeom>
            <a:solidFill>
              <a:srgbClr val="042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4" descr="http://www.educationalproducts.com/art_work/ROC051_091710A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969" y="762000"/>
              <a:ext cx="2984031" cy="2588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1943100" y="3200400"/>
              <a:ext cx="2971800" cy="631371"/>
            </a:xfrm>
            <a:prstGeom prst="rect">
              <a:avLst/>
            </a:prstGeom>
            <a:solidFill>
              <a:srgbClr val="042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16449" y="495300"/>
              <a:ext cx="1079151" cy="228600"/>
            </a:xfrm>
            <a:prstGeom prst="rect">
              <a:avLst/>
            </a:prstGeom>
            <a:solidFill>
              <a:srgbClr val="042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950049" y="457200"/>
              <a:ext cx="1079151" cy="228600"/>
            </a:xfrm>
            <a:prstGeom prst="rect">
              <a:avLst/>
            </a:prstGeom>
            <a:solidFill>
              <a:srgbClr val="042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07667" y="1796142"/>
              <a:ext cx="116766" cy="1752600"/>
            </a:xfrm>
            <a:prstGeom prst="rect">
              <a:avLst/>
            </a:prstGeom>
            <a:solidFill>
              <a:srgbClr val="042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05000" y="1676400"/>
              <a:ext cx="116766" cy="1752600"/>
            </a:xfrm>
            <a:prstGeom prst="rect">
              <a:avLst/>
            </a:prstGeom>
            <a:solidFill>
              <a:srgbClr val="042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43100" y="689429"/>
              <a:ext cx="2781300" cy="152400"/>
            </a:xfrm>
            <a:prstGeom prst="rect">
              <a:avLst/>
            </a:prstGeom>
            <a:solidFill>
              <a:srgbClr val="042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 rot="1809801">
              <a:off x="4413986" y="842346"/>
              <a:ext cx="2009405" cy="1278997"/>
            </a:xfrm>
            <a:prstGeom prst="roundRect">
              <a:avLst/>
            </a:prstGeom>
            <a:solidFill>
              <a:srgbClr val="042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 rot="19805687">
              <a:off x="462245" y="819736"/>
              <a:ext cx="2009405" cy="1278995"/>
            </a:xfrm>
            <a:prstGeom prst="roundRect">
              <a:avLst>
                <a:gd name="adj" fmla="val 4910"/>
              </a:avLst>
            </a:prstGeom>
            <a:solidFill>
              <a:srgbClr val="042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 rot="20533449">
            <a:off x="3402944" y="4140405"/>
            <a:ext cx="2454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i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sample</a:t>
            </a:r>
            <a:endParaRPr lang="en-US" sz="5400" b="0" i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65250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your adventure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scout starts on the Bobcat trail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Then, you will begin working your program </a:t>
            </a:r>
            <a:endParaRPr lang="en-US" dirty="0"/>
          </a:p>
        </p:txBody>
      </p:sp>
      <p:pic>
        <p:nvPicPr>
          <p:cNvPr id="4" name="Picture 3" descr="http://g-ecx.images-amazon.com/images/G/01/ciu/82/a4/94a2024128a022b32de82010._AA240_.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97" y="4701509"/>
            <a:ext cx="2027903" cy="202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www.scoutingbooks.com/miva/graphics/00000001/0-8395-33450-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975" y="4686761"/>
            <a:ext cx="1351936" cy="206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ttp://g-ecx.images-amazon.com/images/G/01/ciu/77/15/507e810ae7a0da9d05509110._AA240_.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4672013"/>
            <a:ext cx="20955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www.scoutingbooks.com/miva/graphics/00000001/0-8395-3452-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575" y="4672013"/>
            <a:ext cx="140122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960" y="3368993"/>
            <a:ext cx="1188720" cy="11887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40" y="1733550"/>
            <a:ext cx="1051560" cy="105156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005840" y="3374213"/>
            <a:ext cx="1188720" cy="1188720"/>
            <a:chOff x="1005840" y="3374213"/>
            <a:chExt cx="1188720" cy="1188720"/>
          </a:xfrm>
        </p:grpSpPr>
        <p:sp>
          <p:nvSpPr>
            <p:cNvPr id="13" name="Rectangle 12"/>
            <p:cNvSpPr/>
            <p:nvPr/>
          </p:nvSpPr>
          <p:spPr bwMode="auto">
            <a:xfrm rot="2574559">
              <a:off x="1219200" y="3582351"/>
              <a:ext cx="762000" cy="76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840" y="3374213"/>
              <a:ext cx="1188720" cy="118872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831" y="3374213"/>
            <a:ext cx="1188720" cy="118872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2987040" y="3352800"/>
            <a:ext cx="1188720" cy="1188720"/>
            <a:chOff x="2987040" y="3352800"/>
            <a:chExt cx="1188720" cy="1188720"/>
          </a:xfrm>
        </p:grpSpPr>
        <p:sp>
          <p:nvSpPr>
            <p:cNvPr id="14" name="Rectangle 13"/>
            <p:cNvSpPr/>
            <p:nvPr/>
          </p:nvSpPr>
          <p:spPr bwMode="auto">
            <a:xfrm rot="2574559">
              <a:off x="3200400" y="3566159"/>
              <a:ext cx="762000" cy="76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7040" y="3352800"/>
              <a:ext cx="1188720" cy="1188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63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 Scout Promise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686800" cy="490696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600"/>
              </a:spcAft>
            </a:pPr>
            <a:r>
              <a:rPr lang="en-US" sz="4000" dirty="0" smtClean="0"/>
              <a:t>I, </a:t>
            </a:r>
            <a:r>
              <a:rPr lang="en-US" i="1" dirty="0" smtClean="0"/>
              <a:t>(your name)</a:t>
            </a:r>
            <a:r>
              <a:rPr lang="en-US" sz="4000" dirty="0" smtClean="0"/>
              <a:t>, promise to DO MY BEST</a:t>
            </a:r>
          </a:p>
          <a:p>
            <a:pPr>
              <a:spcBef>
                <a:spcPts val="0"/>
              </a:spcBef>
              <a:spcAft>
                <a:spcPts val="3600"/>
              </a:spcAft>
            </a:pPr>
            <a:r>
              <a:rPr lang="en-US" sz="4000" dirty="0" smtClean="0"/>
              <a:t>To do my DUTY to GOD 			   				and my COUNTRY</a:t>
            </a:r>
          </a:p>
          <a:p>
            <a:pPr>
              <a:spcBef>
                <a:spcPts val="0"/>
              </a:spcBef>
              <a:spcAft>
                <a:spcPts val="3600"/>
              </a:spcAft>
            </a:pPr>
            <a:r>
              <a:rPr lang="en-US" sz="4000" dirty="0" smtClean="0"/>
              <a:t>To HELP other people, </a:t>
            </a:r>
          </a:p>
          <a:p>
            <a:pPr>
              <a:spcBef>
                <a:spcPts val="0"/>
              </a:spcBef>
              <a:spcAft>
                <a:spcPts val="3600"/>
              </a:spcAft>
            </a:pPr>
            <a:r>
              <a:rPr lang="en-US" sz="3600" dirty="0" smtClean="0"/>
              <a:t>and </a:t>
            </a:r>
            <a:r>
              <a:rPr lang="en-US" sz="4000" dirty="0" smtClean="0"/>
              <a:t>To OBEY the LAW of the Pack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1932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Law of the Pack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4000" dirty="0" smtClean="0"/>
              <a:t>The Cub Scout follows </a:t>
            </a:r>
            <a:r>
              <a:rPr lang="en-US" sz="4000" dirty="0" err="1" smtClean="0"/>
              <a:t>Akela</a:t>
            </a:r>
            <a:r>
              <a:rPr lang="en-US" sz="4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4000" dirty="0" smtClean="0"/>
              <a:t>The Cub Scout helps the pack go.</a:t>
            </a:r>
          </a:p>
          <a:p>
            <a:pPr>
              <a:lnSpc>
                <a:spcPct val="150000"/>
              </a:lnSpc>
            </a:pPr>
            <a:r>
              <a:rPr lang="en-US" sz="4000" dirty="0" smtClean="0"/>
              <a:t>The pack helps the Cub Scout grow.</a:t>
            </a:r>
          </a:p>
          <a:p>
            <a:pPr>
              <a:lnSpc>
                <a:spcPct val="150000"/>
              </a:lnSpc>
            </a:pPr>
            <a:r>
              <a:rPr lang="en-US" sz="4000" dirty="0" smtClean="0"/>
              <a:t>The Cub Scout gives goodwill.</a:t>
            </a:r>
          </a:p>
          <a:p>
            <a:pPr>
              <a:lnSpc>
                <a:spcPct val="150000"/>
              </a:lnSpc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5101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your adventure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scout starts on the Bobcat trail</a:t>
            </a:r>
          </a:p>
          <a:p>
            <a:endParaRPr lang="en-US" dirty="0"/>
          </a:p>
          <a:p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Cub Scout Salute</a:t>
            </a:r>
          </a:p>
          <a:p>
            <a:pPr algn="ctr"/>
            <a:r>
              <a:rPr lang="en-US" dirty="0" smtClean="0"/>
              <a:t>Cub Scout Sign</a:t>
            </a:r>
          </a:p>
          <a:p>
            <a:pPr algn="ctr"/>
            <a:r>
              <a:rPr lang="en-US" dirty="0" smtClean="0"/>
              <a:t>Cub Scout Handshake</a:t>
            </a:r>
          </a:p>
          <a:p>
            <a:pPr algn="ctr"/>
            <a:r>
              <a:rPr lang="en-US" dirty="0" smtClean="0"/>
              <a:t>Cub Scout Motto</a:t>
            </a:r>
          </a:p>
          <a:p>
            <a:pPr algn="ctr"/>
            <a:r>
              <a:rPr lang="en-US" dirty="0" smtClean="0"/>
              <a:t>Cub Scout Promise</a:t>
            </a:r>
          </a:p>
          <a:p>
            <a:pPr algn="ctr"/>
            <a:r>
              <a:rPr lang="en-US" dirty="0" smtClean="0"/>
              <a:t>Law of the Pack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40" y="1733550"/>
            <a:ext cx="1051560" cy="1051560"/>
          </a:xfrm>
          <a:prstGeom prst="rect">
            <a:avLst/>
          </a:prstGeom>
        </p:spPr>
      </p:pic>
      <p:pic>
        <p:nvPicPr>
          <p:cNvPr id="149507" name="Picture 3" descr="C:\Users\jbuff\AppData\Local\Microsoft\Windows\Temporary Internet Files\Content.IE5\EFBUDKN4\MC900442153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945" y="3733800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jbuff\AppData\Local\Microsoft\Windows\Temporary Internet Files\Content.IE5\EFBUDKN4\MC900442153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133" y="5334000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jbuff\AppData\Local\Microsoft\Windows\Temporary Internet Files\Content.IE5\EFBUDKN4\MC900442153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133" y="5870994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63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9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2899">
              <a:alpha val="9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>
              <a:latin typeface="Verdana" pitchFamily="34" charset="0"/>
            </a:endParaRP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ctrTitle"/>
          </p:nvPr>
        </p:nvSpPr>
        <p:spPr>
          <a:xfrm>
            <a:off x="1219200" y="4648200"/>
            <a:ext cx="6629400" cy="1920875"/>
          </a:xfrm>
          <a:noFill/>
          <a:ln/>
          <a:effectLst>
            <a:outerShdw dist="63500" dir="3187806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Pack  </a:t>
            </a:r>
            <a:r>
              <a:rPr lang="en-US" sz="6000" b="1" dirty="0" smtClean="0">
                <a:solidFill>
                  <a:schemeClr val="bg1"/>
                </a:solidFill>
              </a:rPr>
              <a:t>888</a:t>
            </a:r>
            <a:r>
              <a:rPr lang="en-US" sz="8000" b="1" dirty="0">
                <a:solidFill>
                  <a:schemeClr val="bg1"/>
                </a:solidFill>
              </a:rPr>
              <a:t/>
            </a:r>
            <a:br>
              <a:rPr lang="en-US" sz="8000" b="1" dirty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Growing boys and their families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from Vista Academy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2070" name="Object 22"/>
          <p:cNvGraphicFramePr>
            <a:graphicFrameLocks noChangeAspect="1"/>
          </p:cNvGraphicFramePr>
          <p:nvPr/>
        </p:nvGraphicFramePr>
        <p:xfrm>
          <a:off x="2362200" y="304800"/>
          <a:ext cx="4246563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6" name="Image" r:id="rId4" imgW="11250794" imgH="11707937" progId="Photoshop.Image.9">
                  <p:embed/>
                </p:oleObj>
              </mc:Choice>
              <mc:Fallback>
                <p:oleObj name="Image" r:id="rId4" imgW="11250794" imgH="11707937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04800"/>
                        <a:ext cx="4246563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824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2656</TotalTime>
  <Words>2167</Words>
  <Application>Microsoft Office PowerPoint</Application>
  <PresentationFormat>On-screen Show (4:3)</PresentationFormat>
  <Paragraphs>607</Paragraphs>
  <Slides>69</Slides>
  <Notes>26</Notes>
  <HiddenSlides>16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3" baseType="lpstr">
      <vt:lpstr>Arial</vt:lpstr>
      <vt:lpstr>Verdana</vt:lpstr>
      <vt:lpstr>Default Design</vt:lpstr>
      <vt:lpstr>Image</vt:lpstr>
      <vt:lpstr>Pack  888 Growing boys and their families from [SCHOOL]</vt:lpstr>
      <vt:lpstr>Tonight   7:00 – 8:30</vt:lpstr>
      <vt:lpstr>Last year’s FUN</vt:lpstr>
      <vt:lpstr>PowerPoint Presentation</vt:lpstr>
      <vt:lpstr>What DO YOU WANT TO do this year?</vt:lpstr>
      <vt:lpstr>GROUP GAME</vt:lpstr>
      <vt:lpstr>Newspaper Game</vt:lpstr>
      <vt:lpstr>About Scouting</vt:lpstr>
      <vt:lpstr>100 Years of Scouting</vt:lpstr>
      <vt:lpstr>Goals of Scouting</vt:lpstr>
      <vt:lpstr>Results of Scouting</vt:lpstr>
      <vt:lpstr>Results of Scouting</vt:lpstr>
      <vt:lpstr>Results of Scouting</vt:lpstr>
      <vt:lpstr>You and your BOY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This is Your Time !</vt:lpstr>
      <vt:lpstr>PACK organization</vt:lpstr>
      <vt:lpstr>We are ALL here for the boys</vt:lpstr>
      <vt:lpstr>We are ALL here for the boys</vt:lpstr>
      <vt:lpstr>We are ALL here for the boys</vt:lpstr>
      <vt:lpstr>We are ALL here for the boys</vt:lpstr>
      <vt:lpstr>We are ALL here for the boys</vt:lpstr>
      <vt:lpstr>We are ALL here for the boys</vt:lpstr>
      <vt:lpstr>We are ALL here for the boys</vt:lpstr>
      <vt:lpstr>We are ALL here for the boys</vt:lpstr>
      <vt:lpstr>We are ALL here for the boys</vt:lpstr>
      <vt:lpstr>We are here for you, adults</vt:lpstr>
      <vt:lpstr>We are here for you, adults</vt:lpstr>
      <vt:lpstr>Online Training</vt:lpstr>
      <vt:lpstr>Online Training</vt:lpstr>
      <vt:lpstr>Pack Website  (coming soon)</vt:lpstr>
      <vt:lpstr>FormING THE PACK</vt:lpstr>
      <vt:lpstr>Pack Organization</vt:lpstr>
      <vt:lpstr>Pack Organization</vt:lpstr>
      <vt:lpstr>Committee Organization</vt:lpstr>
      <vt:lpstr>Form YOUR DENS</vt:lpstr>
      <vt:lpstr>Form your Den</vt:lpstr>
      <vt:lpstr>Form your Den</vt:lpstr>
      <vt:lpstr>HOw TO BEGIN</vt:lpstr>
      <vt:lpstr>Membership Forms</vt:lpstr>
      <vt:lpstr>Membership Forms</vt:lpstr>
      <vt:lpstr>Adult Forms</vt:lpstr>
      <vt:lpstr>Adult Forms</vt:lpstr>
      <vt:lpstr>Membership Fees</vt:lpstr>
      <vt:lpstr>Membership Fees</vt:lpstr>
      <vt:lpstr>Membership Fees</vt:lpstr>
      <vt:lpstr>Membership Fees</vt:lpstr>
      <vt:lpstr>The costs of scouting</vt:lpstr>
      <vt:lpstr>Fund Raising</vt:lpstr>
      <vt:lpstr>Charitable Donations</vt:lpstr>
      <vt:lpstr>Email @Pack888.us</vt:lpstr>
      <vt:lpstr>NEXT STEPS</vt:lpstr>
      <vt:lpstr>Schedule</vt:lpstr>
      <vt:lpstr>Upcoming Dates</vt:lpstr>
      <vt:lpstr>Calendar Highlights</vt:lpstr>
      <vt:lpstr>SUIT UP !!</vt:lpstr>
      <vt:lpstr>Tigers, Wolves &amp; Bears</vt:lpstr>
      <vt:lpstr>Webelos</vt:lpstr>
      <vt:lpstr>Adult Leaders</vt:lpstr>
      <vt:lpstr>Pack T-Shirts</vt:lpstr>
      <vt:lpstr>Start your adventure</vt:lpstr>
      <vt:lpstr>Cub Scout Promise</vt:lpstr>
      <vt:lpstr>The Law of the Pack</vt:lpstr>
      <vt:lpstr>Start your adventure</vt:lpstr>
      <vt:lpstr>Pack  888 Growing boys and their families from Vista Academy</vt:lpstr>
    </vt:vector>
  </TitlesOfParts>
  <Company>TVB Enterprises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Pack 91 - Join Scouting</dc:title>
  <dc:creator>Jason Buffington</dc:creator>
  <cp:keywords>Jason@ScoutingForGod.org</cp:keywords>
  <cp:lastModifiedBy>Jason Buffington</cp:lastModifiedBy>
  <cp:revision>225</cp:revision>
  <cp:lastPrinted>2010-09-09T20:35:28Z</cp:lastPrinted>
  <dcterms:created xsi:type="dcterms:W3CDTF">2008-09-11T19:29:11Z</dcterms:created>
  <dcterms:modified xsi:type="dcterms:W3CDTF">2013-09-27T14:51:46Z</dcterms:modified>
</cp:coreProperties>
</file>